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701699-B4D3-40DA-8EE7-5D0E82A14AF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3B9140B-565D-44DF-80DF-43CB591AE079}">
      <dgm:prSet phldrT="[텍스트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r>
            <a:rPr lang="ko-KR" altLang="en-US" dirty="0" err="1" smtClean="0"/>
            <a:t>요양보호사</a:t>
          </a:r>
          <a:r>
            <a:rPr lang="ko-KR" altLang="en-US" dirty="0" smtClean="0"/>
            <a:t>   직무 교육</a:t>
          </a:r>
          <a:endParaRPr lang="ko-KR" altLang="en-US" dirty="0"/>
        </a:p>
      </dgm:t>
    </dgm:pt>
    <dgm:pt modelId="{9C112EF5-C4FE-4083-90C5-64AF1DBB54E6}" type="parTrans" cxnId="{DB1CE550-202C-4C65-813C-B57307419FEF}">
      <dgm:prSet/>
      <dgm:spPr/>
      <dgm:t>
        <a:bodyPr/>
        <a:lstStyle/>
        <a:p>
          <a:pPr latinLnBrk="1"/>
          <a:endParaRPr lang="ko-KR" altLang="en-US"/>
        </a:p>
      </dgm:t>
    </dgm:pt>
    <dgm:pt modelId="{14E1993F-9B98-48EA-988B-2DF38E93888E}" type="sibTrans" cxnId="{DB1CE550-202C-4C65-813C-B57307419FEF}">
      <dgm:prSet/>
      <dgm:spPr/>
      <dgm:t>
        <a:bodyPr/>
        <a:lstStyle/>
        <a:p>
          <a:pPr latinLnBrk="1"/>
          <a:endParaRPr lang="ko-KR" altLang="en-US"/>
        </a:p>
      </dgm:t>
    </dgm:pt>
    <dgm:pt modelId="{9C20CD28-7696-4E7B-83FF-0F6D685E04EB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요양보호사</a:t>
          </a:r>
          <a:r>
            <a:rPr lang="ko-KR" altLang="en-US" dirty="0" smtClean="0"/>
            <a:t>   업무</a:t>
          </a:r>
          <a:endParaRPr lang="ko-KR" altLang="en-US" dirty="0"/>
        </a:p>
      </dgm:t>
    </dgm:pt>
    <dgm:pt modelId="{3472D2F8-EFE2-4F21-8577-B85924C09547}" type="parTrans" cxnId="{0D2EB82D-BF4E-44A3-BB7E-98EA36394BBB}">
      <dgm:prSet/>
      <dgm:spPr/>
      <dgm:t>
        <a:bodyPr/>
        <a:lstStyle/>
        <a:p>
          <a:pPr latinLnBrk="1"/>
          <a:endParaRPr lang="ko-KR" altLang="en-US"/>
        </a:p>
      </dgm:t>
    </dgm:pt>
    <dgm:pt modelId="{1263EF29-E08D-45D4-AC9E-611BA949BA69}" type="sibTrans" cxnId="{0D2EB82D-BF4E-44A3-BB7E-98EA36394BBB}">
      <dgm:prSet/>
      <dgm:spPr/>
      <dgm:t>
        <a:bodyPr/>
        <a:lstStyle/>
        <a:p>
          <a:pPr latinLnBrk="1"/>
          <a:endParaRPr lang="ko-KR" altLang="en-US"/>
        </a:p>
      </dgm:t>
    </dgm:pt>
    <dgm:pt modelId="{ACA813EA-C60E-450C-816E-17AD1C05965B}">
      <dgm:prSet phldrT="[텍스트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dirty="0" smtClean="0"/>
            <a:t>요양보호사의 직무 및 기능</a:t>
          </a:r>
          <a:endParaRPr lang="ko-KR" altLang="en-US" dirty="0"/>
        </a:p>
      </dgm:t>
    </dgm:pt>
    <dgm:pt modelId="{DA626DC0-5256-4053-855A-3AD249BCF144}" type="parTrans" cxnId="{06AAD4E3-621E-457D-9C17-6DA8810ACF58}">
      <dgm:prSet/>
      <dgm:spPr/>
      <dgm:t>
        <a:bodyPr/>
        <a:lstStyle/>
        <a:p>
          <a:pPr latinLnBrk="1"/>
          <a:endParaRPr lang="ko-KR" altLang="en-US"/>
        </a:p>
      </dgm:t>
    </dgm:pt>
    <dgm:pt modelId="{AEC1975B-F36C-43FB-8A5C-582F57B10DDE}" type="sibTrans" cxnId="{06AAD4E3-621E-457D-9C17-6DA8810ACF58}">
      <dgm:prSet/>
      <dgm:spPr/>
      <dgm:t>
        <a:bodyPr/>
        <a:lstStyle/>
        <a:p>
          <a:pPr latinLnBrk="1"/>
          <a:endParaRPr lang="ko-KR" altLang="en-US"/>
        </a:p>
      </dgm:t>
    </dgm:pt>
    <dgm:pt modelId="{5091E9E5-3337-4F1A-A764-1818E4E524F3}">
      <dgm:prSet phldrT="[텍스트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dirty="0" smtClean="0"/>
            <a:t>요양보호 업무 기본원칙</a:t>
          </a:r>
          <a:endParaRPr lang="ko-KR" altLang="en-US" dirty="0"/>
        </a:p>
      </dgm:t>
    </dgm:pt>
    <dgm:pt modelId="{8E70A95F-558A-481C-A84A-2F08E00AF286}" type="parTrans" cxnId="{B7E680B3-0B9A-43FE-BD94-BA1F0D0D94D4}">
      <dgm:prSet/>
      <dgm:spPr/>
      <dgm:t>
        <a:bodyPr/>
        <a:lstStyle/>
        <a:p>
          <a:pPr latinLnBrk="1"/>
          <a:endParaRPr lang="ko-KR" altLang="en-US"/>
        </a:p>
      </dgm:t>
    </dgm:pt>
    <dgm:pt modelId="{05303E2D-3D5B-4220-A7B1-752F3DE9C912}" type="sibTrans" cxnId="{B7E680B3-0B9A-43FE-BD94-BA1F0D0D94D4}">
      <dgm:prSet/>
      <dgm:spPr/>
      <dgm:t>
        <a:bodyPr/>
        <a:lstStyle/>
        <a:p>
          <a:pPr latinLnBrk="1"/>
          <a:endParaRPr lang="ko-KR" altLang="en-US"/>
        </a:p>
      </dgm:t>
    </dgm:pt>
    <dgm:pt modelId="{48A68999-D159-4300-9077-73660D941DD0}">
      <dgm:prSet phldrT="[텍스트]"/>
      <dgm:spPr/>
      <dgm:t>
        <a:bodyPr/>
        <a:lstStyle/>
        <a:p>
          <a:pPr latinLnBrk="1"/>
          <a:r>
            <a:rPr lang="ko-KR" altLang="en-US" dirty="0" smtClean="0"/>
            <a:t>요양보호사의  윤리와 태도</a:t>
          </a:r>
          <a:endParaRPr lang="ko-KR" altLang="en-US" dirty="0"/>
        </a:p>
      </dgm:t>
    </dgm:pt>
    <dgm:pt modelId="{BD6427E4-89C2-4A1B-A181-15466152EFBA}" type="parTrans" cxnId="{893CD300-789F-47A4-824B-E0F80F03F929}">
      <dgm:prSet/>
      <dgm:spPr/>
      <dgm:t>
        <a:bodyPr/>
        <a:lstStyle/>
        <a:p>
          <a:pPr latinLnBrk="1"/>
          <a:endParaRPr lang="ko-KR" altLang="en-US"/>
        </a:p>
      </dgm:t>
    </dgm:pt>
    <dgm:pt modelId="{38CD5266-FBFC-4F1C-BA55-62359D9CC814}" type="sibTrans" cxnId="{893CD300-789F-47A4-824B-E0F80F03F929}">
      <dgm:prSet/>
      <dgm:spPr/>
      <dgm:t>
        <a:bodyPr/>
        <a:lstStyle/>
        <a:p>
          <a:pPr latinLnBrk="1"/>
          <a:endParaRPr lang="ko-KR" altLang="en-US"/>
        </a:p>
      </dgm:t>
    </dgm:pt>
    <dgm:pt modelId="{1BEA2F39-FD07-49BE-9382-9D8AC9C6FDC7}">
      <dgm:prSet phldrT="[텍스트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dirty="0" smtClean="0"/>
            <a:t>요양보호사의 윤리강령</a:t>
          </a:r>
          <a:endParaRPr lang="ko-KR" altLang="en-US" dirty="0"/>
        </a:p>
      </dgm:t>
    </dgm:pt>
    <dgm:pt modelId="{5178AD2A-7CEC-47FB-80FE-73E67E17AFB7}" type="parTrans" cxnId="{3D23AA3B-E0EA-4282-A962-5A8BAE749409}">
      <dgm:prSet/>
      <dgm:spPr/>
      <dgm:t>
        <a:bodyPr/>
        <a:lstStyle/>
        <a:p>
          <a:pPr latinLnBrk="1"/>
          <a:endParaRPr lang="ko-KR" altLang="en-US"/>
        </a:p>
      </dgm:t>
    </dgm:pt>
    <dgm:pt modelId="{3713C57C-E45B-4249-8174-7BE551D540C5}" type="sibTrans" cxnId="{3D23AA3B-E0EA-4282-A962-5A8BAE749409}">
      <dgm:prSet/>
      <dgm:spPr/>
      <dgm:t>
        <a:bodyPr/>
        <a:lstStyle/>
        <a:p>
          <a:pPr latinLnBrk="1"/>
          <a:endParaRPr lang="ko-KR" altLang="en-US"/>
        </a:p>
      </dgm:t>
    </dgm:pt>
    <dgm:pt modelId="{40E8D4D1-9F8C-47B9-AADB-6DC52AFB7087}">
      <dgm:prSet/>
      <dgm:spPr/>
      <dgm:t>
        <a:bodyPr/>
        <a:lstStyle/>
        <a:p>
          <a:pPr latinLnBrk="1"/>
          <a:r>
            <a:rPr lang="ko-KR" altLang="en-US" dirty="0" smtClean="0"/>
            <a:t>요양보호사의  역할</a:t>
          </a:r>
          <a:endParaRPr lang="ko-KR" altLang="en-US" dirty="0"/>
        </a:p>
      </dgm:t>
    </dgm:pt>
    <dgm:pt modelId="{6029DCDA-7F7B-444B-8E6D-CCEEB63025E5}" type="parTrans" cxnId="{452A13E5-D4A4-4030-8AEE-1999662E4703}">
      <dgm:prSet/>
      <dgm:spPr/>
      <dgm:t>
        <a:bodyPr/>
        <a:lstStyle/>
        <a:p>
          <a:pPr latinLnBrk="1"/>
          <a:endParaRPr lang="ko-KR" altLang="en-US"/>
        </a:p>
      </dgm:t>
    </dgm:pt>
    <dgm:pt modelId="{73AD6976-09BE-4137-9DC7-C31B6F3C1023}" type="sibTrans" cxnId="{452A13E5-D4A4-4030-8AEE-1999662E4703}">
      <dgm:prSet/>
      <dgm:spPr/>
      <dgm:t>
        <a:bodyPr/>
        <a:lstStyle/>
        <a:p>
          <a:pPr latinLnBrk="1"/>
          <a:endParaRPr lang="ko-KR" altLang="en-US"/>
        </a:p>
      </dgm:t>
    </dgm:pt>
    <dgm:pt modelId="{B2EFE86E-BA27-4FD6-957F-2B86BB555776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dirty="0" smtClean="0"/>
            <a:t>요양보호사의 직업적 태도</a:t>
          </a:r>
          <a:endParaRPr lang="ko-KR" altLang="en-US" dirty="0"/>
        </a:p>
      </dgm:t>
    </dgm:pt>
    <dgm:pt modelId="{841E6B28-196C-4E9A-AB1C-38317E7475DD}" type="parTrans" cxnId="{FBB278B5-6F08-4D9D-AF02-5A9CE5C34BF4}">
      <dgm:prSet/>
      <dgm:spPr/>
      <dgm:t>
        <a:bodyPr/>
        <a:lstStyle/>
        <a:p>
          <a:pPr latinLnBrk="1"/>
          <a:endParaRPr lang="ko-KR" altLang="en-US"/>
        </a:p>
      </dgm:t>
    </dgm:pt>
    <dgm:pt modelId="{ED8E1C17-E654-42C4-AA0D-CC55ED7B572A}" type="sibTrans" cxnId="{FBB278B5-6F08-4D9D-AF02-5A9CE5C34BF4}">
      <dgm:prSet/>
      <dgm:spPr/>
      <dgm:t>
        <a:bodyPr/>
        <a:lstStyle/>
        <a:p>
          <a:pPr latinLnBrk="1"/>
          <a:endParaRPr lang="ko-KR" altLang="en-US"/>
        </a:p>
      </dgm:t>
    </dgm:pt>
    <dgm:pt modelId="{14DFD973-2618-4752-8B4F-1E4A1FEE8ADC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dirty="0" err="1" smtClean="0"/>
            <a:t>요양보호사</a:t>
          </a:r>
          <a:r>
            <a:rPr lang="ko-KR" altLang="en-US" dirty="0" smtClean="0"/>
            <a:t> 서비스의 이해</a:t>
          </a:r>
          <a:endParaRPr lang="ko-KR" altLang="en-US" dirty="0"/>
        </a:p>
      </dgm:t>
    </dgm:pt>
    <dgm:pt modelId="{8CFB4BBE-E943-42A4-9CC8-33EC585DE878}" type="parTrans" cxnId="{9F2ED886-C5EA-4BB0-B311-1B184AE1738A}">
      <dgm:prSet/>
      <dgm:spPr/>
      <dgm:t>
        <a:bodyPr/>
        <a:lstStyle/>
        <a:p>
          <a:pPr latinLnBrk="1"/>
          <a:endParaRPr lang="ko-KR" altLang="en-US"/>
        </a:p>
      </dgm:t>
    </dgm:pt>
    <dgm:pt modelId="{43F3AEB8-119C-409F-B683-7F1DB69DC225}" type="sibTrans" cxnId="{9F2ED886-C5EA-4BB0-B311-1B184AE1738A}">
      <dgm:prSet/>
      <dgm:spPr/>
      <dgm:t>
        <a:bodyPr/>
        <a:lstStyle/>
        <a:p>
          <a:pPr latinLnBrk="1"/>
          <a:endParaRPr lang="ko-KR" altLang="en-US"/>
        </a:p>
      </dgm:t>
    </dgm:pt>
    <dgm:pt modelId="{C3D1C780-8DCC-4570-9889-5EC8C77B380D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ko-KR" altLang="en-US" dirty="0" smtClean="0"/>
            <a:t>요양보호사의 자기관리 및     안전관리</a:t>
          </a:r>
          <a:endParaRPr lang="ko-KR" altLang="en-US" dirty="0"/>
        </a:p>
      </dgm:t>
    </dgm:pt>
    <dgm:pt modelId="{08890B2B-355A-41B8-B620-9868BE5AE326}" type="parTrans" cxnId="{5EF37F3B-1CA8-47FD-98B3-FBB043415120}">
      <dgm:prSet/>
      <dgm:spPr/>
      <dgm:t>
        <a:bodyPr/>
        <a:lstStyle/>
        <a:p>
          <a:pPr latinLnBrk="1"/>
          <a:endParaRPr lang="ko-KR" altLang="en-US"/>
        </a:p>
      </dgm:t>
    </dgm:pt>
    <dgm:pt modelId="{1812A262-F5EA-4518-9993-4470CB78BEED}" type="sibTrans" cxnId="{5EF37F3B-1CA8-47FD-98B3-FBB043415120}">
      <dgm:prSet/>
      <dgm:spPr/>
      <dgm:t>
        <a:bodyPr/>
        <a:lstStyle/>
        <a:p>
          <a:pPr latinLnBrk="1"/>
          <a:endParaRPr lang="ko-KR" altLang="en-US"/>
        </a:p>
      </dgm:t>
    </dgm:pt>
    <dgm:pt modelId="{6C8B3210-4FDF-49B7-BE18-70DCD4F0BD63}" type="pres">
      <dgm:prSet presAssocID="{13701699-B4D3-40DA-8EE7-5D0E82A14AF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C78BE44-DD51-437F-A22C-4C6FF6E44A79}" type="pres">
      <dgm:prSet presAssocID="{03B9140B-565D-44DF-80DF-43CB591AE079}" presName="root1" presStyleCnt="0"/>
      <dgm:spPr/>
    </dgm:pt>
    <dgm:pt modelId="{2189DC14-99C8-4CCF-B9DD-D8F97451894F}" type="pres">
      <dgm:prSet presAssocID="{03B9140B-565D-44DF-80DF-43CB591AE079}" presName="LevelOneTextNode" presStyleLbl="node0" presStyleIdx="0" presStyleCnt="1" custLinFactNeighborX="-32006" custLinFactNeighborY="83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92AEF31-5360-4D9B-8916-058F491C7358}" type="pres">
      <dgm:prSet presAssocID="{03B9140B-565D-44DF-80DF-43CB591AE079}" presName="level2hierChild" presStyleCnt="0"/>
      <dgm:spPr/>
    </dgm:pt>
    <dgm:pt modelId="{3CB1C61B-9DB2-4647-AEF9-52D58BBC25DE}" type="pres">
      <dgm:prSet presAssocID="{3472D2F8-EFE2-4F21-8577-B85924C09547}" presName="conn2-1" presStyleLbl="parChTrans1D2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955D78C3-5986-4845-9EA6-9E661BEC153F}" type="pres">
      <dgm:prSet presAssocID="{3472D2F8-EFE2-4F21-8577-B85924C09547}" presName="connTx" presStyleLbl="parChTrans1D2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5369D774-6B39-4213-9D19-3A90500FC508}" type="pres">
      <dgm:prSet presAssocID="{9C20CD28-7696-4E7B-83FF-0F6D685E04EB}" presName="root2" presStyleCnt="0"/>
      <dgm:spPr/>
    </dgm:pt>
    <dgm:pt modelId="{5FFE4C3E-6CDB-45E4-B945-D1D8AA878B3F}" type="pres">
      <dgm:prSet presAssocID="{9C20CD28-7696-4E7B-83FF-0F6D685E04EB}" presName="LevelTwoTextNode" presStyleLbl="node2" presStyleIdx="0" presStyleCnt="3" custLinFactNeighborX="-16130" custLinFactNeighborY="10446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DED095C-6386-4ADC-8310-94FEB3C588A1}" type="pres">
      <dgm:prSet presAssocID="{9C20CD28-7696-4E7B-83FF-0F6D685E04EB}" presName="level3hierChild" presStyleCnt="0"/>
      <dgm:spPr/>
    </dgm:pt>
    <dgm:pt modelId="{229C03A4-F2D6-4038-AB51-BA5E8C39F420}" type="pres">
      <dgm:prSet presAssocID="{DA626DC0-5256-4053-855A-3AD249BCF144}" presName="conn2-1" presStyleLbl="parChTrans1D3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EBC00349-3138-49B2-AE99-6BA0E45BBF2C}" type="pres">
      <dgm:prSet presAssocID="{DA626DC0-5256-4053-855A-3AD249BCF144}" presName="connTx" presStyleLbl="parChTrans1D3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ED99B256-DBE6-403C-9651-7517A4D12A97}" type="pres">
      <dgm:prSet presAssocID="{ACA813EA-C60E-450C-816E-17AD1C05965B}" presName="root2" presStyleCnt="0"/>
      <dgm:spPr/>
    </dgm:pt>
    <dgm:pt modelId="{4887E089-D21E-4CFB-B2DD-C6174625EFDF}" type="pres">
      <dgm:prSet presAssocID="{ACA813EA-C60E-450C-816E-17AD1C05965B}" presName="LevelTwoTextNode" presStyleLbl="node3" presStyleIdx="0" presStyleCnt="6" custScaleX="203523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C1B21CC-73BB-4A96-A429-E58D6F8590B0}" type="pres">
      <dgm:prSet presAssocID="{ACA813EA-C60E-450C-816E-17AD1C05965B}" presName="level3hierChild" presStyleCnt="0"/>
      <dgm:spPr/>
    </dgm:pt>
    <dgm:pt modelId="{219E2230-F237-4657-AAF8-82BFC0E555B7}" type="pres">
      <dgm:prSet presAssocID="{8E70A95F-558A-481C-A84A-2F08E00AF286}" presName="conn2-1" presStyleLbl="parChTrans1D3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112EFF54-4F99-414C-A418-5B7B8EB4AFE5}" type="pres">
      <dgm:prSet presAssocID="{8E70A95F-558A-481C-A84A-2F08E00AF286}" presName="connTx" presStyleLbl="parChTrans1D3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50CC81D3-7E70-4BBC-984A-DFCB3B91C2A3}" type="pres">
      <dgm:prSet presAssocID="{5091E9E5-3337-4F1A-A764-1818E4E524F3}" presName="root2" presStyleCnt="0"/>
      <dgm:spPr/>
    </dgm:pt>
    <dgm:pt modelId="{71E50828-3AF7-4842-8B3D-642448E8328F}" type="pres">
      <dgm:prSet presAssocID="{5091E9E5-3337-4F1A-A764-1818E4E524F3}" presName="LevelTwoTextNode" presStyleLbl="node3" presStyleIdx="1" presStyleCnt="6" custScaleX="20392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A320C6-4111-48CB-BAEC-322605B62993}" type="pres">
      <dgm:prSet presAssocID="{5091E9E5-3337-4F1A-A764-1818E4E524F3}" presName="level3hierChild" presStyleCnt="0"/>
      <dgm:spPr/>
    </dgm:pt>
    <dgm:pt modelId="{AD463BC8-B7AF-4507-89A0-70308CF9F2D9}" type="pres">
      <dgm:prSet presAssocID="{BD6427E4-89C2-4A1B-A181-15466152EFBA}" presName="conn2-1" presStyleLbl="parChTrans1D2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19ADB36A-7830-4D8B-B626-B317D75FAA47}" type="pres">
      <dgm:prSet presAssocID="{BD6427E4-89C2-4A1B-A181-15466152EFBA}" presName="connTx" presStyleLbl="parChTrans1D2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605E4447-D180-410E-9818-3118A509A0CD}" type="pres">
      <dgm:prSet presAssocID="{48A68999-D159-4300-9077-73660D941DD0}" presName="root2" presStyleCnt="0"/>
      <dgm:spPr/>
    </dgm:pt>
    <dgm:pt modelId="{9BC70877-146C-417A-A559-A599F269A595}" type="pres">
      <dgm:prSet presAssocID="{48A68999-D159-4300-9077-73660D941DD0}" presName="LevelTwoTextNode" presStyleLbl="node2" presStyleIdx="1" presStyleCnt="3" custLinFactNeighborX="-16130" custLinFactNeighborY="-2733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E96467F-DD36-4A43-981D-77BC09B46188}" type="pres">
      <dgm:prSet presAssocID="{48A68999-D159-4300-9077-73660D941DD0}" presName="level3hierChild" presStyleCnt="0"/>
      <dgm:spPr/>
    </dgm:pt>
    <dgm:pt modelId="{63DE0DC9-8917-42FD-8BA7-48DC40DBF94A}" type="pres">
      <dgm:prSet presAssocID="{5178AD2A-7CEC-47FB-80FE-73E67E17AFB7}" presName="conn2-1" presStyleLbl="parChTrans1D3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6F76406A-9398-47E0-88C9-4474719BC20A}" type="pres">
      <dgm:prSet presAssocID="{5178AD2A-7CEC-47FB-80FE-73E67E17AFB7}" presName="connTx" presStyleLbl="parChTrans1D3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474DC7D4-0524-48EB-8BDE-28D720DB4F8A}" type="pres">
      <dgm:prSet presAssocID="{1BEA2F39-FD07-49BE-9382-9D8AC9C6FDC7}" presName="root2" presStyleCnt="0"/>
      <dgm:spPr/>
    </dgm:pt>
    <dgm:pt modelId="{C55A0A5B-C3AF-44F1-A1DF-89130212A63F}" type="pres">
      <dgm:prSet presAssocID="{1BEA2F39-FD07-49BE-9382-9D8AC9C6FDC7}" presName="LevelTwoTextNode" presStyleLbl="node3" presStyleIdx="2" presStyleCnt="6" custScaleX="202743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789ED6E-D11D-4B0B-A1F7-0DF846B24BE3}" type="pres">
      <dgm:prSet presAssocID="{1BEA2F39-FD07-49BE-9382-9D8AC9C6FDC7}" presName="level3hierChild" presStyleCnt="0"/>
      <dgm:spPr/>
    </dgm:pt>
    <dgm:pt modelId="{E8964998-1606-4949-8735-ABF27D1FA534}" type="pres">
      <dgm:prSet presAssocID="{841E6B28-196C-4E9A-AB1C-38317E7475DD}" presName="conn2-1" presStyleLbl="parChTrans1D3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FC195B4C-9CEC-4C34-BA4B-7474A0F477C4}" type="pres">
      <dgm:prSet presAssocID="{841E6B28-196C-4E9A-AB1C-38317E7475DD}" presName="connTx" presStyleLbl="parChTrans1D3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754379CD-E3AA-4DCB-886F-698808360440}" type="pres">
      <dgm:prSet presAssocID="{B2EFE86E-BA27-4FD6-957F-2B86BB555776}" presName="root2" presStyleCnt="0"/>
      <dgm:spPr/>
    </dgm:pt>
    <dgm:pt modelId="{D5F49889-0A41-488B-8294-9FC08ACDBA52}" type="pres">
      <dgm:prSet presAssocID="{B2EFE86E-BA27-4FD6-957F-2B86BB555776}" presName="LevelTwoTextNode" presStyleLbl="node3" presStyleIdx="3" presStyleCnt="6" custScaleX="200693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64284D2-491D-4F17-9454-E95C045CAA84}" type="pres">
      <dgm:prSet presAssocID="{B2EFE86E-BA27-4FD6-957F-2B86BB555776}" presName="level3hierChild" presStyleCnt="0"/>
      <dgm:spPr/>
    </dgm:pt>
    <dgm:pt modelId="{8D72F315-F3AB-44C3-9C19-873D210862A4}" type="pres">
      <dgm:prSet presAssocID="{6029DCDA-7F7B-444B-8E6D-CCEEB63025E5}" presName="conn2-1" presStyleLbl="parChTrans1D2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DEBA6614-9907-4E24-BB41-D05F45B5E8C1}" type="pres">
      <dgm:prSet presAssocID="{6029DCDA-7F7B-444B-8E6D-CCEEB63025E5}" presName="connTx" presStyleLbl="parChTrans1D2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FF0FFCDB-EB68-4850-86D8-6D736CE718C5}" type="pres">
      <dgm:prSet presAssocID="{40E8D4D1-9F8C-47B9-AADB-6DC52AFB7087}" presName="root2" presStyleCnt="0"/>
      <dgm:spPr/>
    </dgm:pt>
    <dgm:pt modelId="{1127EFD1-27D3-48B1-A60F-D70DA815F400}" type="pres">
      <dgm:prSet presAssocID="{40E8D4D1-9F8C-47B9-AADB-6DC52AFB7087}" presName="LevelTwoTextNode" presStyleLbl="node2" presStyleIdx="2" presStyleCnt="3" custLinFactNeighborX="-16130" custLinFactNeighborY="-42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DA32A57-2295-4122-ABF4-497CC1E37E1A}" type="pres">
      <dgm:prSet presAssocID="{40E8D4D1-9F8C-47B9-AADB-6DC52AFB7087}" presName="level3hierChild" presStyleCnt="0"/>
      <dgm:spPr/>
    </dgm:pt>
    <dgm:pt modelId="{DA923242-FCEB-4E21-9AED-2A3DC16C8969}" type="pres">
      <dgm:prSet presAssocID="{8CFB4BBE-E943-42A4-9CC8-33EC585DE878}" presName="conn2-1" presStyleLbl="parChTrans1D3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5C876FE1-F8F0-4E8C-A737-E3BAC7CAD975}" type="pres">
      <dgm:prSet presAssocID="{8CFB4BBE-E943-42A4-9CC8-33EC585DE878}" presName="connTx" presStyleLbl="parChTrans1D3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7B2859B3-9295-446F-9618-341E4A3C21B4}" type="pres">
      <dgm:prSet presAssocID="{14DFD973-2618-4752-8B4F-1E4A1FEE8ADC}" presName="root2" presStyleCnt="0"/>
      <dgm:spPr/>
    </dgm:pt>
    <dgm:pt modelId="{B7103019-1560-4368-A0CC-640F95E73367}" type="pres">
      <dgm:prSet presAssocID="{14DFD973-2618-4752-8B4F-1E4A1FEE8ADC}" presName="LevelTwoTextNode" presStyleLbl="node3" presStyleIdx="4" presStyleCnt="6" custScaleX="20026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B14DB6-AF7B-4379-BD17-17D36C30CA86}" type="pres">
      <dgm:prSet presAssocID="{14DFD973-2618-4752-8B4F-1E4A1FEE8ADC}" presName="level3hierChild" presStyleCnt="0"/>
      <dgm:spPr/>
    </dgm:pt>
    <dgm:pt modelId="{0DB0C21E-8BC6-4BB3-8F7D-6167CA5E14A9}" type="pres">
      <dgm:prSet presAssocID="{08890B2B-355A-41B8-B620-9868BE5AE326}" presName="conn2-1" presStyleLbl="parChTrans1D3" presStyleIdx="5" presStyleCnt="6"/>
      <dgm:spPr/>
      <dgm:t>
        <a:bodyPr/>
        <a:lstStyle/>
        <a:p>
          <a:pPr latinLnBrk="1"/>
          <a:endParaRPr lang="ko-KR" altLang="en-US"/>
        </a:p>
      </dgm:t>
    </dgm:pt>
    <dgm:pt modelId="{1B484A40-6E9E-440E-B180-F8FE8366CC0E}" type="pres">
      <dgm:prSet presAssocID="{08890B2B-355A-41B8-B620-9868BE5AE326}" presName="connTx" presStyleLbl="parChTrans1D3" presStyleIdx="5" presStyleCnt="6"/>
      <dgm:spPr/>
      <dgm:t>
        <a:bodyPr/>
        <a:lstStyle/>
        <a:p>
          <a:pPr latinLnBrk="1"/>
          <a:endParaRPr lang="ko-KR" altLang="en-US"/>
        </a:p>
      </dgm:t>
    </dgm:pt>
    <dgm:pt modelId="{9AB91D9F-6279-4FC5-985B-557B87C02904}" type="pres">
      <dgm:prSet presAssocID="{C3D1C780-8DCC-4570-9889-5EC8C77B380D}" presName="root2" presStyleCnt="0"/>
      <dgm:spPr/>
    </dgm:pt>
    <dgm:pt modelId="{C2352377-1C09-43AB-900B-4675EDE35463}" type="pres">
      <dgm:prSet presAssocID="{C3D1C780-8DCC-4570-9889-5EC8C77B380D}" presName="LevelTwoTextNode" presStyleLbl="node3" presStyleIdx="5" presStyleCnt="6" custScaleX="20045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19378F2-BB66-420D-9BDE-786119D8F66D}" type="pres">
      <dgm:prSet presAssocID="{C3D1C780-8DCC-4570-9889-5EC8C77B380D}" presName="level3hierChild" presStyleCnt="0"/>
      <dgm:spPr/>
    </dgm:pt>
  </dgm:ptLst>
  <dgm:cxnLst>
    <dgm:cxn modelId="{A8993128-A36A-42E0-842F-98A02216ADB6}" type="presOf" srcId="{48A68999-D159-4300-9077-73660D941DD0}" destId="{9BC70877-146C-417A-A559-A599F269A595}" srcOrd="0" destOrd="0" presId="urn:microsoft.com/office/officeart/2005/8/layout/hierarchy2"/>
    <dgm:cxn modelId="{38E3F176-FFF6-4A6B-9B6A-CD9CE5C351EB}" type="presOf" srcId="{8E70A95F-558A-481C-A84A-2F08E00AF286}" destId="{112EFF54-4F99-414C-A418-5B7B8EB4AFE5}" srcOrd="1" destOrd="0" presId="urn:microsoft.com/office/officeart/2005/8/layout/hierarchy2"/>
    <dgm:cxn modelId="{1B067723-ADB6-4B00-960C-94655EE770C7}" type="presOf" srcId="{40E8D4D1-9F8C-47B9-AADB-6DC52AFB7087}" destId="{1127EFD1-27D3-48B1-A60F-D70DA815F400}" srcOrd="0" destOrd="0" presId="urn:microsoft.com/office/officeart/2005/8/layout/hierarchy2"/>
    <dgm:cxn modelId="{5EF37F3B-1CA8-47FD-98B3-FBB043415120}" srcId="{40E8D4D1-9F8C-47B9-AADB-6DC52AFB7087}" destId="{C3D1C780-8DCC-4570-9889-5EC8C77B380D}" srcOrd="1" destOrd="0" parTransId="{08890B2B-355A-41B8-B620-9868BE5AE326}" sibTransId="{1812A262-F5EA-4518-9993-4470CB78BEED}"/>
    <dgm:cxn modelId="{32DBA66C-6EDD-4F9E-A806-51B4C5B5F5C5}" type="presOf" srcId="{B2EFE86E-BA27-4FD6-957F-2B86BB555776}" destId="{D5F49889-0A41-488B-8294-9FC08ACDBA52}" srcOrd="0" destOrd="0" presId="urn:microsoft.com/office/officeart/2005/8/layout/hierarchy2"/>
    <dgm:cxn modelId="{6401B7BA-FE54-4B54-AFE1-90F23EC7AEBC}" type="presOf" srcId="{6029DCDA-7F7B-444B-8E6D-CCEEB63025E5}" destId="{DEBA6614-9907-4E24-BB41-D05F45B5E8C1}" srcOrd="1" destOrd="0" presId="urn:microsoft.com/office/officeart/2005/8/layout/hierarchy2"/>
    <dgm:cxn modelId="{B1B59AD8-5248-463D-B711-8257D3F58ABA}" type="presOf" srcId="{3472D2F8-EFE2-4F21-8577-B85924C09547}" destId="{3CB1C61B-9DB2-4647-AEF9-52D58BBC25DE}" srcOrd="0" destOrd="0" presId="urn:microsoft.com/office/officeart/2005/8/layout/hierarchy2"/>
    <dgm:cxn modelId="{FC67CDE0-E851-4ECA-8302-726A64568BBF}" type="presOf" srcId="{ACA813EA-C60E-450C-816E-17AD1C05965B}" destId="{4887E089-D21E-4CFB-B2DD-C6174625EFDF}" srcOrd="0" destOrd="0" presId="urn:microsoft.com/office/officeart/2005/8/layout/hierarchy2"/>
    <dgm:cxn modelId="{4EDB56D7-3D4A-4678-92EE-F97C820B0F2D}" type="presOf" srcId="{13701699-B4D3-40DA-8EE7-5D0E82A14AF5}" destId="{6C8B3210-4FDF-49B7-BE18-70DCD4F0BD63}" srcOrd="0" destOrd="0" presId="urn:microsoft.com/office/officeart/2005/8/layout/hierarchy2"/>
    <dgm:cxn modelId="{85CBBCE7-2731-4451-A348-FD25C9124A95}" type="presOf" srcId="{5091E9E5-3337-4F1A-A764-1818E4E524F3}" destId="{71E50828-3AF7-4842-8B3D-642448E8328F}" srcOrd="0" destOrd="0" presId="urn:microsoft.com/office/officeart/2005/8/layout/hierarchy2"/>
    <dgm:cxn modelId="{DB1CE550-202C-4C65-813C-B57307419FEF}" srcId="{13701699-B4D3-40DA-8EE7-5D0E82A14AF5}" destId="{03B9140B-565D-44DF-80DF-43CB591AE079}" srcOrd="0" destOrd="0" parTransId="{9C112EF5-C4FE-4083-90C5-64AF1DBB54E6}" sibTransId="{14E1993F-9B98-48EA-988B-2DF38E93888E}"/>
    <dgm:cxn modelId="{16FB933E-9BE9-4325-8445-50826B1244CF}" type="presOf" srcId="{14DFD973-2618-4752-8B4F-1E4A1FEE8ADC}" destId="{B7103019-1560-4368-A0CC-640F95E73367}" srcOrd="0" destOrd="0" presId="urn:microsoft.com/office/officeart/2005/8/layout/hierarchy2"/>
    <dgm:cxn modelId="{893CD300-789F-47A4-824B-E0F80F03F929}" srcId="{03B9140B-565D-44DF-80DF-43CB591AE079}" destId="{48A68999-D159-4300-9077-73660D941DD0}" srcOrd="1" destOrd="0" parTransId="{BD6427E4-89C2-4A1B-A181-15466152EFBA}" sibTransId="{38CD5266-FBFC-4F1C-BA55-62359D9CC814}"/>
    <dgm:cxn modelId="{0D2EB82D-BF4E-44A3-BB7E-98EA36394BBB}" srcId="{03B9140B-565D-44DF-80DF-43CB591AE079}" destId="{9C20CD28-7696-4E7B-83FF-0F6D685E04EB}" srcOrd="0" destOrd="0" parTransId="{3472D2F8-EFE2-4F21-8577-B85924C09547}" sibTransId="{1263EF29-E08D-45D4-AC9E-611BA949BA69}"/>
    <dgm:cxn modelId="{3D23AA3B-E0EA-4282-A962-5A8BAE749409}" srcId="{48A68999-D159-4300-9077-73660D941DD0}" destId="{1BEA2F39-FD07-49BE-9382-9D8AC9C6FDC7}" srcOrd="0" destOrd="0" parTransId="{5178AD2A-7CEC-47FB-80FE-73E67E17AFB7}" sibTransId="{3713C57C-E45B-4249-8174-7BE551D540C5}"/>
    <dgm:cxn modelId="{CD8CA448-C4CF-4E75-88B8-34981F070916}" type="presOf" srcId="{8CFB4BBE-E943-42A4-9CC8-33EC585DE878}" destId="{5C876FE1-F8F0-4E8C-A737-E3BAC7CAD975}" srcOrd="1" destOrd="0" presId="urn:microsoft.com/office/officeart/2005/8/layout/hierarchy2"/>
    <dgm:cxn modelId="{452A13E5-D4A4-4030-8AEE-1999662E4703}" srcId="{03B9140B-565D-44DF-80DF-43CB591AE079}" destId="{40E8D4D1-9F8C-47B9-AADB-6DC52AFB7087}" srcOrd="2" destOrd="0" parTransId="{6029DCDA-7F7B-444B-8E6D-CCEEB63025E5}" sibTransId="{73AD6976-09BE-4137-9DC7-C31B6F3C1023}"/>
    <dgm:cxn modelId="{06AAD4E3-621E-457D-9C17-6DA8810ACF58}" srcId="{9C20CD28-7696-4E7B-83FF-0F6D685E04EB}" destId="{ACA813EA-C60E-450C-816E-17AD1C05965B}" srcOrd="0" destOrd="0" parTransId="{DA626DC0-5256-4053-855A-3AD249BCF144}" sibTransId="{AEC1975B-F36C-43FB-8A5C-582F57B10DDE}"/>
    <dgm:cxn modelId="{E91426D4-3EB7-4FD8-96BF-16F9C123DF5F}" type="presOf" srcId="{841E6B28-196C-4E9A-AB1C-38317E7475DD}" destId="{E8964998-1606-4949-8735-ABF27D1FA534}" srcOrd="0" destOrd="0" presId="urn:microsoft.com/office/officeart/2005/8/layout/hierarchy2"/>
    <dgm:cxn modelId="{5B58C490-5F6F-48A2-B715-37337BCB0529}" type="presOf" srcId="{9C20CD28-7696-4E7B-83FF-0F6D685E04EB}" destId="{5FFE4C3E-6CDB-45E4-B945-D1D8AA878B3F}" srcOrd="0" destOrd="0" presId="urn:microsoft.com/office/officeart/2005/8/layout/hierarchy2"/>
    <dgm:cxn modelId="{D67C584B-3C4C-40E6-B4E3-6DB69FFF3FA9}" type="presOf" srcId="{DA626DC0-5256-4053-855A-3AD249BCF144}" destId="{229C03A4-F2D6-4038-AB51-BA5E8C39F420}" srcOrd="0" destOrd="0" presId="urn:microsoft.com/office/officeart/2005/8/layout/hierarchy2"/>
    <dgm:cxn modelId="{B608A0D4-4841-44A0-8682-9ADDEA7F3271}" type="presOf" srcId="{1BEA2F39-FD07-49BE-9382-9D8AC9C6FDC7}" destId="{C55A0A5B-C3AF-44F1-A1DF-89130212A63F}" srcOrd="0" destOrd="0" presId="urn:microsoft.com/office/officeart/2005/8/layout/hierarchy2"/>
    <dgm:cxn modelId="{FBB278B5-6F08-4D9D-AF02-5A9CE5C34BF4}" srcId="{48A68999-D159-4300-9077-73660D941DD0}" destId="{B2EFE86E-BA27-4FD6-957F-2B86BB555776}" srcOrd="1" destOrd="0" parTransId="{841E6B28-196C-4E9A-AB1C-38317E7475DD}" sibTransId="{ED8E1C17-E654-42C4-AA0D-CC55ED7B572A}"/>
    <dgm:cxn modelId="{92087838-C1CA-40FE-B65D-9A8C052C8B65}" type="presOf" srcId="{BD6427E4-89C2-4A1B-A181-15466152EFBA}" destId="{AD463BC8-B7AF-4507-89A0-70308CF9F2D9}" srcOrd="0" destOrd="0" presId="urn:microsoft.com/office/officeart/2005/8/layout/hierarchy2"/>
    <dgm:cxn modelId="{2BD90962-5FD1-4A41-BFF4-562BD793159B}" type="presOf" srcId="{08890B2B-355A-41B8-B620-9868BE5AE326}" destId="{0DB0C21E-8BC6-4BB3-8F7D-6167CA5E14A9}" srcOrd="0" destOrd="0" presId="urn:microsoft.com/office/officeart/2005/8/layout/hierarchy2"/>
    <dgm:cxn modelId="{A6DE9E2F-5DA1-40B1-9A38-AFEE60E6C5F4}" type="presOf" srcId="{C3D1C780-8DCC-4570-9889-5EC8C77B380D}" destId="{C2352377-1C09-43AB-900B-4675EDE35463}" srcOrd="0" destOrd="0" presId="urn:microsoft.com/office/officeart/2005/8/layout/hierarchy2"/>
    <dgm:cxn modelId="{C1070F71-4785-4111-9F2B-389F8E1D2DAA}" type="presOf" srcId="{03B9140B-565D-44DF-80DF-43CB591AE079}" destId="{2189DC14-99C8-4CCF-B9DD-D8F97451894F}" srcOrd="0" destOrd="0" presId="urn:microsoft.com/office/officeart/2005/8/layout/hierarchy2"/>
    <dgm:cxn modelId="{BC63625B-0AC2-4319-B3DE-93F77F4FF960}" type="presOf" srcId="{8CFB4BBE-E943-42A4-9CC8-33EC585DE878}" destId="{DA923242-FCEB-4E21-9AED-2A3DC16C8969}" srcOrd="0" destOrd="0" presId="urn:microsoft.com/office/officeart/2005/8/layout/hierarchy2"/>
    <dgm:cxn modelId="{57C3DB1A-3435-4ABF-8047-282C460CAE00}" type="presOf" srcId="{08890B2B-355A-41B8-B620-9868BE5AE326}" destId="{1B484A40-6E9E-440E-B180-F8FE8366CC0E}" srcOrd="1" destOrd="0" presId="urn:microsoft.com/office/officeart/2005/8/layout/hierarchy2"/>
    <dgm:cxn modelId="{FE1A181B-B2FA-44C2-BE87-A023E0D03E5B}" type="presOf" srcId="{5178AD2A-7CEC-47FB-80FE-73E67E17AFB7}" destId="{6F76406A-9398-47E0-88C9-4474719BC20A}" srcOrd="1" destOrd="0" presId="urn:microsoft.com/office/officeart/2005/8/layout/hierarchy2"/>
    <dgm:cxn modelId="{8B6263E3-CC7B-4F9C-B855-4654A8D24F5C}" type="presOf" srcId="{BD6427E4-89C2-4A1B-A181-15466152EFBA}" destId="{19ADB36A-7830-4D8B-B626-B317D75FAA47}" srcOrd="1" destOrd="0" presId="urn:microsoft.com/office/officeart/2005/8/layout/hierarchy2"/>
    <dgm:cxn modelId="{A942FF76-B505-4961-A059-212892545CCA}" type="presOf" srcId="{3472D2F8-EFE2-4F21-8577-B85924C09547}" destId="{955D78C3-5986-4845-9EA6-9E661BEC153F}" srcOrd="1" destOrd="0" presId="urn:microsoft.com/office/officeart/2005/8/layout/hierarchy2"/>
    <dgm:cxn modelId="{9F2ED886-C5EA-4BB0-B311-1B184AE1738A}" srcId="{40E8D4D1-9F8C-47B9-AADB-6DC52AFB7087}" destId="{14DFD973-2618-4752-8B4F-1E4A1FEE8ADC}" srcOrd="0" destOrd="0" parTransId="{8CFB4BBE-E943-42A4-9CC8-33EC585DE878}" sibTransId="{43F3AEB8-119C-409F-B683-7F1DB69DC225}"/>
    <dgm:cxn modelId="{9992D740-1FC7-4703-8E11-B3D0509A37EB}" type="presOf" srcId="{5178AD2A-7CEC-47FB-80FE-73E67E17AFB7}" destId="{63DE0DC9-8917-42FD-8BA7-48DC40DBF94A}" srcOrd="0" destOrd="0" presId="urn:microsoft.com/office/officeart/2005/8/layout/hierarchy2"/>
    <dgm:cxn modelId="{6FE28EB0-5C9F-4D9C-87B7-413FFDF0FB49}" type="presOf" srcId="{841E6B28-196C-4E9A-AB1C-38317E7475DD}" destId="{FC195B4C-9CEC-4C34-BA4B-7474A0F477C4}" srcOrd="1" destOrd="0" presId="urn:microsoft.com/office/officeart/2005/8/layout/hierarchy2"/>
    <dgm:cxn modelId="{907FBC10-10EC-4566-BC13-4E55226A2F6A}" type="presOf" srcId="{6029DCDA-7F7B-444B-8E6D-CCEEB63025E5}" destId="{8D72F315-F3AB-44C3-9C19-873D210862A4}" srcOrd="0" destOrd="0" presId="urn:microsoft.com/office/officeart/2005/8/layout/hierarchy2"/>
    <dgm:cxn modelId="{B7E680B3-0B9A-43FE-BD94-BA1F0D0D94D4}" srcId="{9C20CD28-7696-4E7B-83FF-0F6D685E04EB}" destId="{5091E9E5-3337-4F1A-A764-1818E4E524F3}" srcOrd="1" destOrd="0" parTransId="{8E70A95F-558A-481C-A84A-2F08E00AF286}" sibTransId="{05303E2D-3D5B-4220-A7B1-752F3DE9C912}"/>
    <dgm:cxn modelId="{A82EC367-D0CD-44AA-8A7E-AEC1A14B1802}" type="presOf" srcId="{8E70A95F-558A-481C-A84A-2F08E00AF286}" destId="{219E2230-F237-4657-AAF8-82BFC0E555B7}" srcOrd="0" destOrd="0" presId="urn:microsoft.com/office/officeart/2005/8/layout/hierarchy2"/>
    <dgm:cxn modelId="{4E044E25-25FA-4885-A613-07FCA3BF2E6E}" type="presOf" srcId="{DA626DC0-5256-4053-855A-3AD249BCF144}" destId="{EBC00349-3138-49B2-AE99-6BA0E45BBF2C}" srcOrd="1" destOrd="0" presId="urn:microsoft.com/office/officeart/2005/8/layout/hierarchy2"/>
    <dgm:cxn modelId="{D0273E7D-BC62-4BB4-8BBB-0A9B336A0270}" type="presParOf" srcId="{6C8B3210-4FDF-49B7-BE18-70DCD4F0BD63}" destId="{CC78BE44-DD51-437F-A22C-4C6FF6E44A79}" srcOrd="0" destOrd="0" presId="urn:microsoft.com/office/officeart/2005/8/layout/hierarchy2"/>
    <dgm:cxn modelId="{F71C7469-55B0-4DF6-B816-F37FB5E83554}" type="presParOf" srcId="{CC78BE44-DD51-437F-A22C-4C6FF6E44A79}" destId="{2189DC14-99C8-4CCF-B9DD-D8F97451894F}" srcOrd="0" destOrd="0" presId="urn:microsoft.com/office/officeart/2005/8/layout/hierarchy2"/>
    <dgm:cxn modelId="{573F15ED-210A-4839-8DFF-68C8803F02DF}" type="presParOf" srcId="{CC78BE44-DD51-437F-A22C-4C6FF6E44A79}" destId="{B92AEF31-5360-4D9B-8916-058F491C7358}" srcOrd="1" destOrd="0" presId="urn:microsoft.com/office/officeart/2005/8/layout/hierarchy2"/>
    <dgm:cxn modelId="{D6534956-CB4E-48AE-983A-A15733CA7DE9}" type="presParOf" srcId="{B92AEF31-5360-4D9B-8916-058F491C7358}" destId="{3CB1C61B-9DB2-4647-AEF9-52D58BBC25DE}" srcOrd="0" destOrd="0" presId="urn:microsoft.com/office/officeart/2005/8/layout/hierarchy2"/>
    <dgm:cxn modelId="{581E8AA3-25F2-4F15-B7DA-326FAF30FE45}" type="presParOf" srcId="{3CB1C61B-9DB2-4647-AEF9-52D58BBC25DE}" destId="{955D78C3-5986-4845-9EA6-9E661BEC153F}" srcOrd="0" destOrd="0" presId="urn:microsoft.com/office/officeart/2005/8/layout/hierarchy2"/>
    <dgm:cxn modelId="{D697CD18-FE0D-48F0-A40D-E42A95F3EE19}" type="presParOf" srcId="{B92AEF31-5360-4D9B-8916-058F491C7358}" destId="{5369D774-6B39-4213-9D19-3A90500FC508}" srcOrd="1" destOrd="0" presId="urn:microsoft.com/office/officeart/2005/8/layout/hierarchy2"/>
    <dgm:cxn modelId="{A8E5C66A-22D0-4AAC-97BE-03CDE8AC7DAC}" type="presParOf" srcId="{5369D774-6B39-4213-9D19-3A90500FC508}" destId="{5FFE4C3E-6CDB-45E4-B945-D1D8AA878B3F}" srcOrd="0" destOrd="0" presId="urn:microsoft.com/office/officeart/2005/8/layout/hierarchy2"/>
    <dgm:cxn modelId="{D216967B-8FA3-41DB-8799-7CB3A83CD952}" type="presParOf" srcId="{5369D774-6B39-4213-9D19-3A90500FC508}" destId="{3DED095C-6386-4ADC-8310-94FEB3C588A1}" srcOrd="1" destOrd="0" presId="urn:microsoft.com/office/officeart/2005/8/layout/hierarchy2"/>
    <dgm:cxn modelId="{4DA55DDB-17C6-4927-80B9-12D034C2E597}" type="presParOf" srcId="{3DED095C-6386-4ADC-8310-94FEB3C588A1}" destId="{229C03A4-F2D6-4038-AB51-BA5E8C39F420}" srcOrd="0" destOrd="0" presId="urn:microsoft.com/office/officeart/2005/8/layout/hierarchy2"/>
    <dgm:cxn modelId="{74350E31-0A4A-4DDA-A354-7C24ABE0F27B}" type="presParOf" srcId="{229C03A4-F2D6-4038-AB51-BA5E8C39F420}" destId="{EBC00349-3138-49B2-AE99-6BA0E45BBF2C}" srcOrd="0" destOrd="0" presId="urn:microsoft.com/office/officeart/2005/8/layout/hierarchy2"/>
    <dgm:cxn modelId="{07A3CBCC-CFB2-40F4-AA33-D5458995FFE0}" type="presParOf" srcId="{3DED095C-6386-4ADC-8310-94FEB3C588A1}" destId="{ED99B256-DBE6-403C-9651-7517A4D12A97}" srcOrd="1" destOrd="0" presId="urn:microsoft.com/office/officeart/2005/8/layout/hierarchy2"/>
    <dgm:cxn modelId="{68AB18C9-BF25-4D32-BB79-D6EADE41DD71}" type="presParOf" srcId="{ED99B256-DBE6-403C-9651-7517A4D12A97}" destId="{4887E089-D21E-4CFB-B2DD-C6174625EFDF}" srcOrd="0" destOrd="0" presId="urn:microsoft.com/office/officeart/2005/8/layout/hierarchy2"/>
    <dgm:cxn modelId="{4B9273DA-B2DF-45CB-B0CF-95AE870C8F2F}" type="presParOf" srcId="{ED99B256-DBE6-403C-9651-7517A4D12A97}" destId="{DC1B21CC-73BB-4A96-A429-E58D6F8590B0}" srcOrd="1" destOrd="0" presId="urn:microsoft.com/office/officeart/2005/8/layout/hierarchy2"/>
    <dgm:cxn modelId="{D26DF9A4-1B93-426F-B848-3555D48718CD}" type="presParOf" srcId="{3DED095C-6386-4ADC-8310-94FEB3C588A1}" destId="{219E2230-F237-4657-AAF8-82BFC0E555B7}" srcOrd="2" destOrd="0" presId="urn:microsoft.com/office/officeart/2005/8/layout/hierarchy2"/>
    <dgm:cxn modelId="{08D466DA-617F-4CE1-89A0-204250D9FC87}" type="presParOf" srcId="{219E2230-F237-4657-AAF8-82BFC0E555B7}" destId="{112EFF54-4F99-414C-A418-5B7B8EB4AFE5}" srcOrd="0" destOrd="0" presId="urn:microsoft.com/office/officeart/2005/8/layout/hierarchy2"/>
    <dgm:cxn modelId="{64872314-20CB-4671-9DC6-A4A812BEB7F7}" type="presParOf" srcId="{3DED095C-6386-4ADC-8310-94FEB3C588A1}" destId="{50CC81D3-7E70-4BBC-984A-DFCB3B91C2A3}" srcOrd="3" destOrd="0" presId="urn:microsoft.com/office/officeart/2005/8/layout/hierarchy2"/>
    <dgm:cxn modelId="{C0284075-3B45-406C-A7A9-61490678841A}" type="presParOf" srcId="{50CC81D3-7E70-4BBC-984A-DFCB3B91C2A3}" destId="{71E50828-3AF7-4842-8B3D-642448E8328F}" srcOrd="0" destOrd="0" presId="urn:microsoft.com/office/officeart/2005/8/layout/hierarchy2"/>
    <dgm:cxn modelId="{929BFBC5-2378-446D-9C6B-152766ECC795}" type="presParOf" srcId="{50CC81D3-7E70-4BBC-984A-DFCB3B91C2A3}" destId="{CBA320C6-4111-48CB-BAEC-322605B62993}" srcOrd="1" destOrd="0" presId="urn:microsoft.com/office/officeart/2005/8/layout/hierarchy2"/>
    <dgm:cxn modelId="{FA099057-3192-424D-B8EF-241CFE7B8C60}" type="presParOf" srcId="{B92AEF31-5360-4D9B-8916-058F491C7358}" destId="{AD463BC8-B7AF-4507-89A0-70308CF9F2D9}" srcOrd="2" destOrd="0" presId="urn:microsoft.com/office/officeart/2005/8/layout/hierarchy2"/>
    <dgm:cxn modelId="{01C9AEE9-EDC4-4539-A9E0-0B5CD76DE35B}" type="presParOf" srcId="{AD463BC8-B7AF-4507-89A0-70308CF9F2D9}" destId="{19ADB36A-7830-4D8B-B626-B317D75FAA47}" srcOrd="0" destOrd="0" presId="urn:microsoft.com/office/officeart/2005/8/layout/hierarchy2"/>
    <dgm:cxn modelId="{B0568B1C-1E93-4AD2-86DB-8DDDFBEDD0FA}" type="presParOf" srcId="{B92AEF31-5360-4D9B-8916-058F491C7358}" destId="{605E4447-D180-410E-9818-3118A509A0CD}" srcOrd="3" destOrd="0" presId="urn:microsoft.com/office/officeart/2005/8/layout/hierarchy2"/>
    <dgm:cxn modelId="{CB0C789E-E8BC-4BF8-B33B-49B5868DE1A0}" type="presParOf" srcId="{605E4447-D180-410E-9818-3118A509A0CD}" destId="{9BC70877-146C-417A-A559-A599F269A595}" srcOrd="0" destOrd="0" presId="urn:microsoft.com/office/officeart/2005/8/layout/hierarchy2"/>
    <dgm:cxn modelId="{567B1000-975B-452C-9C45-F6DC5665F15C}" type="presParOf" srcId="{605E4447-D180-410E-9818-3118A509A0CD}" destId="{0E96467F-DD36-4A43-981D-77BC09B46188}" srcOrd="1" destOrd="0" presId="urn:microsoft.com/office/officeart/2005/8/layout/hierarchy2"/>
    <dgm:cxn modelId="{B02DC2D2-D720-4F97-B2C3-FB9433160C69}" type="presParOf" srcId="{0E96467F-DD36-4A43-981D-77BC09B46188}" destId="{63DE0DC9-8917-42FD-8BA7-48DC40DBF94A}" srcOrd="0" destOrd="0" presId="urn:microsoft.com/office/officeart/2005/8/layout/hierarchy2"/>
    <dgm:cxn modelId="{FCDBFE12-934C-408F-9083-42FB004329D0}" type="presParOf" srcId="{63DE0DC9-8917-42FD-8BA7-48DC40DBF94A}" destId="{6F76406A-9398-47E0-88C9-4474719BC20A}" srcOrd="0" destOrd="0" presId="urn:microsoft.com/office/officeart/2005/8/layout/hierarchy2"/>
    <dgm:cxn modelId="{1BDCAED6-57C0-4D98-A2E2-8C5C16D7C237}" type="presParOf" srcId="{0E96467F-DD36-4A43-981D-77BC09B46188}" destId="{474DC7D4-0524-48EB-8BDE-28D720DB4F8A}" srcOrd="1" destOrd="0" presId="urn:microsoft.com/office/officeart/2005/8/layout/hierarchy2"/>
    <dgm:cxn modelId="{E524E245-DEDA-4FB8-86A9-171F66F6D5F2}" type="presParOf" srcId="{474DC7D4-0524-48EB-8BDE-28D720DB4F8A}" destId="{C55A0A5B-C3AF-44F1-A1DF-89130212A63F}" srcOrd="0" destOrd="0" presId="urn:microsoft.com/office/officeart/2005/8/layout/hierarchy2"/>
    <dgm:cxn modelId="{A2DA6EC8-3F02-4BBB-BB01-2AEC39FEE6E6}" type="presParOf" srcId="{474DC7D4-0524-48EB-8BDE-28D720DB4F8A}" destId="{F789ED6E-D11D-4B0B-A1F7-0DF846B24BE3}" srcOrd="1" destOrd="0" presId="urn:microsoft.com/office/officeart/2005/8/layout/hierarchy2"/>
    <dgm:cxn modelId="{91AC7E18-65AB-46E8-BD59-89F727D80CBF}" type="presParOf" srcId="{0E96467F-DD36-4A43-981D-77BC09B46188}" destId="{E8964998-1606-4949-8735-ABF27D1FA534}" srcOrd="2" destOrd="0" presId="urn:microsoft.com/office/officeart/2005/8/layout/hierarchy2"/>
    <dgm:cxn modelId="{02B6EC21-5832-47EE-BF9A-93B61624E32F}" type="presParOf" srcId="{E8964998-1606-4949-8735-ABF27D1FA534}" destId="{FC195B4C-9CEC-4C34-BA4B-7474A0F477C4}" srcOrd="0" destOrd="0" presId="urn:microsoft.com/office/officeart/2005/8/layout/hierarchy2"/>
    <dgm:cxn modelId="{86F8FB10-B648-4015-B81B-F06ECB5F444F}" type="presParOf" srcId="{0E96467F-DD36-4A43-981D-77BC09B46188}" destId="{754379CD-E3AA-4DCB-886F-698808360440}" srcOrd="3" destOrd="0" presId="urn:microsoft.com/office/officeart/2005/8/layout/hierarchy2"/>
    <dgm:cxn modelId="{737A864C-3E1F-4EBA-A07C-7610039426A1}" type="presParOf" srcId="{754379CD-E3AA-4DCB-886F-698808360440}" destId="{D5F49889-0A41-488B-8294-9FC08ACDBA52}" srcOrd="0" destOrd="0" presId="urn:microsoft.com/office/officeart/2005/8/layout/hierarchy2"/>
    <dgm:cxn modelId="{4C301FFF-F2FC-4F36-AC46-F30183A61BB4}" type="presParOf" srcId="{754379CD-E3AA-4DCB-886F-698808360440}" destId="{164284D2-491D-4F17-9454-E95C045CAA84}" srcOrd="1" destOrd="0" presId="urn:microsoft.com/office/officeart/2005/8/layout/hierarchy2"/>
    <dgm:cxn modelId="{2B71A344-821F-4E51-B098-D6E55D72DE4A}" type="presParOf" srcId="{B92AEF31-5360-4D9B-8916-058F491C7358}" destId="{8D72F315-F3AB-44C3-9C19-873D210862A4}" srcOrd="4" destOrd="0" presId="urn:microsoft.com/office/officeart/2005/8/layout/hierarchy2"/>
    <dgm:cxn modelId="{837F33FC-906D-49E9-932D-4B2E0283EB1B}" type="presParOf" srcId="{8D72F315-F3AB-44C3-9C19-873D210862A4}" destId="{DEBA6614-9907-4E24-BB41-D05F45B5E8C1}" srcOrd="0" destOrd="0" presId="urn:microsoft.com/office/officeart/2005/8/layout/hierarchy2"/>
    <dgm:cxn modelId="{3248A0F5-37BE-4D31-96F1-28E7D500F28A}" type="presParOf" srcId="{B92AEF31-5360-4D9B-8916-058F491C7358}" destId="{FF0FFCDB-EB68-4850-86D8-6D736CE718C5}" srcOrd="5" destOrd="0" presId="urn:microsoft.com/office/officeart/2005/8/layout/hierarchy2"/>
    <dgm:cxn modelId="{CEB7F7C8-3FE9-4F70-965C-E2162731D57F}" type="presParOf" srcId="{FF0FFCDB-EB68-4850-86D8-6D736CE718C5}" destId="{1127EFD1-27D3-48B1-A60F-D70DA815F400}" srcOrd="0" destOrd="0" presId="urn:microsoft.com/office/officeart/2005/8/layout/hierarchy2"/>
    <dgm:cxn modelId="{E22B04DA-2EAE-4C00-8C48-265EFBA29058}" type="presParOf" srcId="{FF0FFCDB-EB68-4850-86D8-6D736CE718C5}" destId="{6DA32A57-2295-4122-ABF4-497CC1E37E1A}" srcOrd="1" destOrd="0" presId="urn:microsoft.com/office/officeart/2005/8/layout/hierarchy2"/>
    <dgm:cxn modelId="{4CDC8DEE-075E-4F11-A123-BA06292FE858}" type="presParOf" srcId="{6DA32A57-2295-4122-ABF4-497CC1E37E1A}" destId="{DA923242-FCEB-4E21-9AED-2A3DC16C8969}" srcOrd="0" destOrd="0" presId="urn:microsoft.com/office/officeart/2005/8/layout/hierarchy2"/>
    <dgm:cxn modelId="{1EA2639D-40BC-456C-B5EB-5FB4A96F59EB}" type="presParOf" srcId="{DA923242-FCEB-4E21-9AED-2A3DC16C8969}" destId="{5C876FE1-F8F0-4E8C-A737-E3BAC7CAD975}" srcOrd="0" destOrd="0" presId="urn:microsoft.com/office/officeart/2005/8/layout/hierarchy2"/>
    <dgm:cxn modelId="{43081F7D-AF30-4D2C-BFBE-68DF73291CAE}" type="presParOf" srcId="{6DA32A57-2295-4122-ABF4-497CC1E37E1A}" destId="{7B2859B3-9295-446F-9618-341E4A3C21B4}" srcOrd="1" destOrd="0" presId="urn:microsoft.com/office/officeart/2005/8/layout/hierarchy2"/>
    <dgm:cxn modelId="{E9051A4E-2A32-4D7C-87B5-C5C0074C73C7}" type="presParOf" srcId="{7B2859B3-9295-446F-9618-341E4A3C21B4}" destId="{B7103019-1560-4368-A0CC-640F95E73367}" srcOrd="0" destOrd="0" presId="urn:microsoft.com/office/officeart/2005/8/layout/hierarchy2"/>
    <dgm:cxn modelId="{1C23EB5B-6E2D-4185-868E-FE1E70F6FABE}" type="presParOf" srcId="{7B2859B3-9295-446F-9618-341E4A3C21B4}" destId="{66B14DB6-AF7B-4379-BD17-17D36C30CA86}" srcOrd="1" destOrd="0" presId="urn:microsoft.com/office/officeart/2005/8/layout/hierarchy2"/>
    <dgm:cxn modelId="{8F0031A8-B3B6-4249-9AC4-8EEB7BFF6423}" type="presParOf" srcId="{6DA32A57-2295-4122-ABF4-497CC1E37E1A}" destId="{0DB0C21E-8BC6-4BB3-8F7D-6167CA5E14A9}" srcOrd="2" destOrd="0" presId="urn:microsoft.com/office/officeart/2005/8/layout/hierarchy2"/>
    <dgm:cxn modelId="{42CDC1D2-8B81-4311-9944-2F3754A46FF2}" type="presParOf" srcId="{0DB0C21E-8BC6-4BB3-8F7D-6167CA5E14A9}" destId="{1B484A40-6E9E-440E-B180-F8FE8366CC0E}" srcOrd="0" destOrd="0" presId="urn:microsoft.com/office/officeart/2005/8/layout/hierarchy2"/>
    <dgm:cxn modelId="{EB1D3E9E-340E-4FBC-8A81-8756BEAEB76B}" type="presParOf" srcId="{6DA32A57-2295-4122-ABF4-497CC1E37E1A}" destId="{9AB91D9F-6279-4FC5-985B-557B87C02904}" srcOrd="3" destOrd="0" presId="urn:microsoft.com/office/officeart/2005/8/layout/hierarchy2"/>
    <dgm:cxn modelId="{B7DC5F69-4AEA-48FA-9AA4-07FC34E80B83}" type="presParOf" srcId="{9AB91D9F-6279-4FC5-985B-557B87C02904}" destId="{C2352377-1C09-43AB-900B-4675EDE35463}" srcOrd="0" destOrd="0" presId="urn:microsoft.com/office/officeart/2005/8/layout/hierarchy2"/>
    <dgm:cxn modelId="{DC338F47-DA0F-4275-8C07-8BBDEC54320D}" type="presParOf" srcId="{9AB91D9F-6279-4FC5-985B-557B87C02904}" destId="{F19378F2-BB66-420D-9BDE-786119D8F66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9DC14-99C8-4CCF-B9DD-D8F97451894F}">
      <dsp:nvSpPr>
        <dsp:cNvPr id="0" name=""/>
        <dsp:cNvSpPr/>
      </dsp:nvSpPr>
      <dsp:spPr>
        <a:xfrm>
          <a:off x="0" y="2913498"/>
          <a:ext cx="1859801" cy="929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요양보호사</a:t>
          </a:r>
          <a:r>
            <a:rPr lang="ko-KR" altLang="en-US" sz="2000" kern="1200" dirty="0" smtClean="0"/>
            <a:t>   직무 교육</a:t>
          </a:r>
          <a:endParaRPr lang="ko-KR" altLang="en-US" sz="2000" kern="1200" dirty="0"/>
        </a:p>
      </dsp:txBody>
      <dsp:txXfrm>
        <a:off x="27236" y="2940734"/>
        <a:ext cx="1805329" cy="875428"/>
      </dsp:txXfrm>
    </dsp:sp>
    <dsp:sp modelId="{3CB1C61B-9DB2-4647-AEF9-52D58BBC25DE}">
      <dsp:nvSpPr>
        <dsp:cNvPr id="0" name=""/>
        <dsp:cNvSpPr/>
      </dsp:nvSpPr>
      <dsp:spPr>
        <a:xfrm rot="16934185">
          <a:off x="1033510" y="2341334"/>
          <a:ext cx="2097040" cy="24829"/>
        </a:xfrm>
        <a:custGeom>
          <a:avLst/>
          <a:gdLst/>
          <a:ahLst/>
          <a:cxnLst/>
          <a:rect l="0" t="0" r="0" b="0"/>
          <a:pathLst>
            <a:path>
              <a:moveTo>
                <a:pt x="0" y="12414"/>
              </a:moveTo>
              <a:lnTo>
                <a:pt x="2097040" y="124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2029604" y="2301323"/>
        <a:ext cx="104852" cy="104852"/>
      </dsp:txXfrm>
    </dsp:sp>
    <dsp:sp modelId="{5FFE4C3E-6CDB-45E4-B945-D1D8AA878B3F}">
      <dsp:nvSpPr>
        <dsp:cNvPr id="0" name=""/>
        <dsp:cNvSpPr/>
      </dsp:nvSpPr>
      <dsp:spPr>
        <a:xfrm>
          <a:off x="2304260" y="864099"/>
          <a:ext cx="1859801" cy="929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요양보호사</a:t>
          </a:r>
          <a:r>
            <a:rPr lang="ko-KR" altLang="en-US" sz="2000" kern="1200" dirty="0" smtClean="0"/>
            <a:t>   업무</a:t>
          </a:r>
          <a:endParaRPr lang="ko-KR" altLang="en-US" sz="2000" kern="1200" dirty="0"/>
        </a:p>
      </dsp:txBody>
      <dsp:txXfrm>
        <a:off x="2331496" y="891335"/>
        <a:ext cx="1805329" cy="875428"/>
      </dsp:txXfrm>
    </dsp:sp>
    <dsp:sp modelId="{229C03A4-F2D6-4038-AB51-BA5E8C39F420}">
      <dsp:nvSpPr>
        <dsp:cNvPr id="0" name=""/>
        <dsp:cNvSpPr/>
      </dsp:nvSpPr>
      <dsp:spPr>
        <a:xfrm rot="19728920">
          <a:off x="4075902" y="1000720"/>
          <a:ext cx="1220225" cy="24829"/>
        </a:xfrm>
        <a:custGeom>
          <a:avLst/>
          <a:gdLst/>
          <a:ahLst/>
          <a:cxnLst/>
          <a:rect l="0" t="0" r="0" b="0"/>
          <a:pathLst>
            <a:path>
              <a:moveTo>
                <a:pt x="0" y="12414"/>
              </a:moveTo>
              <a:lnTo>
                <a:pt x="1220225" y="124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4655509" y="982629"/>
        <a:ext cx="61011" cy="61011"/>
      </dsp:txXfrm>
    </dsp:sp>
    <dsp:sp modelId="{4887E089-D21E-4CFB-B2DD-C6174625EFDF}">
      <dsp:nvSpPr>
        <dsp:cNvPr id="0" name=""/>
        <dsp:cNvSpPr/>
      </dsp:nvSpPr>
      <dsp:spPr>
        <a:xfrm>
          <a:off x="5207968" y="232269"/>
          <a:ext cx="3785123" cy="929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요양보호사의 직무 및 기능</a:t>
          </a:r>
          <a:endParaRPr lang="ko-KR" altLang="en-US" sz="2000" kern="1200" dirty="0"/>
        </a:p>
      </dsp:txBody>
      <dsp:txXfrm>
        <a:off x="5235204" y="259505"/>
        <a:ext cx="3730651" cy="875428"/>
      </dsp:txXfrm>
    </dsp:sp>
    <dsp:sp modelId="{219E2230-F237-4657-AAF8-82BFC0E555B7}">
      <dsp:nvSpPr>
        <dsp:cNvPr id="0" name=""/>
        <dsp:cNvSpPr/>
      </dsp:nvSpPr>
      <dsp:spPr>
        <a:xfrm rot="1364465">
          <a:off x="4120065" y="1535413"/>
          <a:ext cx="1131899" cy="24829"/>
        </a:xfrm>
        <a:custGeom>
          <a:avLst/>
          <a:gdLst/>
          <a:ahLst/>
          <a:cxnLst/>
          <a:rect l="0" t="0" r="0" b="0"/>
          <a:pathLst>
            <a:path>
              <a:moveTo>
                <a:pt x="0" y="12414"/>
              </a:moveTo>
              <a:lnTo>
                <a:pt x="1131899" y="124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4657717" y="1519530"/>
        <a:ext cx="56594" cy="56594"/>
      </dsp:txXfrm>
    </dsp:sp>
    <dsp:sp modelId="{71E50828-3AF7-4842-8B3D-642448E8328F}">
      <dsp:nvSpPr>
        <dsp:cNvPr id="0" name=""/>
        <dsp:cNvSpPr/>
      </dsp:nvSpPr>
      <dsp:spPr>
        <a:xfrm>
          <a:off x="5207968" y="1301655"/>
          <a:ext cx="3792506" cy="929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요양보호 업무 기본원칙</a:t>
          </a:r>
          <a:endParaRPr lang="ko-KR" altLang="en-US" sz="2000" kern="1200" dirty="0"/>
        </a:p>
      </dsp:txBody>
      <dsp:txXfrm>
        <a:off x="5235204" y="1328891"/>
        <a:ext cx="3738034" cy="875428"/>
      </dsp:txXfrm>
    </dsp:sp>
    <dsp:sp modelId="{AD463BC8-B7AF-4507-89A0-70308CF9F2D9}">
      <dsp:nvSpPr>
        <dsp:cNvPr id="0" name=""/>
        <dsp:cNvSpPr/>
      </dsp:nvSpPr>
      <dsp:spPr>
        <a:xfrm rot="21343848">
          <a:off x="1859182" y="3349444"/>
          <a:ext cx="445696" cy="24829"/>
        </a:xfrm>
        <a:custGeom>
          <a:avLst/>
          <a:gdLst/>
          <a:ahLst/>
          <a:cxnLst/>
          <a:rect l="0" t="0" r="0" b="0"/>
          <a:pathLst>
            <a:path>
              <a:moveTo>
                <a:pt x="0" y="12414"/>
              </a:moveTo>
              <a:lnTo>
                <a:pt x="445696" y="124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2070888" y="3350716"/>
        <a:ext cx="22284" cy="22284"/>
      </dsp:txXfrm>
    </dsp:sp>
    <dsp:sp modelId="{9BC70877-146C-417A-A559-A599F269A595}">
      <dsp:nvSpPr>
        <dsp:cNvPr id="0" name=""/>
        <dsp:cNvSpPr/>
      </dsp:nvSpPr>
      <dsp:spPr>
        <a:xfrm>
          <a:off x="2304260" y="2880319"/>
          <a:ext cx="1859801" cy="929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요양보호사의  윤리와 태도</a:t>
          </a:r>
          <a:endParaRPr lang="ko-KR" altLang="en-US" sz="2000" kern="1200" dirty="0"/>
        </a:p>
      </dsp:txBody>
      <dsp:txXfrm>
        <a:off x="2331496" y="2907555"/>
        <a:ext cx="1805329" cy="875428"/>
      </dsp:txXfrm>
    </dsp:sp>
    <dsp:sp modelId="{63DE0DC9-8917-42FD-8BA7-48DC40DBF94A}">
      <dsp:nvSpPr>
        <dsp:cNvPr id="0" name=""/>
        <dsp:cNvSpPr/>
      </dsp:nvSpPr>
      <dsp:spPr>
        <a:xfrm rot="20039650">
          <a:off x="4105260" y="3078215"/>
          <a:ext cx="1161509" cy="24829"/>
        </a:xfrm>
        <a:custGeom>
          <a:avLst/>
          <a:gdLst/>
          <a:ahLst/>
          <a:cxnLst/>
          <a:rect l="0" t="0" r="0" b="0"/>
          <a:pathLst>
            <a:path>
              <a:moveTo>
                <a:pt x="0" y="12414"/>
              </a:moveTo>
              <a:lnTo>
                <a:pt x="1161509" y="124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4656977" y="3061592"/>
        <a:ext cx="58075" cy="58075"/>
      </dsp:txXfrm>
    </dsp:sp>
    <dsp:sp modelId="{C55A0A5B-C3AF-44F1-A1DF-89130212A63F}">
      <dsp:nvSpPr>
        <dsp:cNvPr id="0" name=""/>
        <dsp:cNvSpPr/>
      </dsp:nvSpPr>
      <dsp:spPr>
        <a:xfrm>
          <a:off x="5207968" y="2371040"/>
          <a:ext cx="3770616" cy="929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요양보호사의 윤리강령</a:t>
          </a:r>
          <a:endParaRPr lang="ko-KR" altLang="en-US" sz="2000" kern="1200" dirty="0"/>
        </a:p>
      </dsp:txBody>
      <dsp:txXfrm>
        <a:off x="5235204" y="2398276"/>
        <a:ext cx="3716144" cy="875428"/>
      </dsp:txXfrm>
    </dsp:sp>
    <dsp:sp modelId="{E8964998-1606-4949-8735-ABF27D1FA534}">
      <dsp:nvSpPr>
        <dsp:cNvPr id="0" name=""/>
        <dsp:cNvSpPr/>
      </dsp:nvSpPr>
      <dsp:spPr>
        <a:xfrm rot="1692945">
          <a:off x="4093676" y="3612908"/>
          <a:ext cx="1184677" cy="24829"/>
        </a:xfrm>
        <a:custGeom>
          <a:avLst/>
          <a:gdLst/>
          <a:ahLst/>
          <a:cxnLst/>
          <a:rect l="0" t="0" r="0" b="0"/>
          <a:pathLst>
            <a:path>
              <a:moveTo>
                <a:pt x="0" y="12414"/>
              </a:moveTo>
              <a:lnTo>
                <a:pt x="1184677" y="124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4656398" y="3595706"/>
        <a:ext cx="59233" cy="59233"/>
      </dsp:txXfrm>
    </dsp:sp>
    <dsp:sp modelId="{D5F49889-0A41-488B-8294-9FC08ACDBA52}">
      <dsp:nvSpPr>
        <dsp:cNvPr id="0" name=""/>
        <dsp:cNvSpPr/>
      </dsp:nvSpPr>
      <dsp:spPr>
        <a:xfrm>
          <a:off x="5207968" y="3440426"/>
          <a:ext cx="3732490" cy="929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요양보호사의 직업적 태도</a:t>
          </a:r>
          <a:endParaRPr lang="ko-KR" altLang="en-US" sz="2000" kern="1200" dirty="0"/>
        </a:p>
      </dsp:txBody>
      <dsp:txXfrm>
        <a:off x="5235204" y="3467662"/>
        <a:ext cx="3678018" cy="875428"/>
      </dsp:txXfrm>
    </dsp:sp>
    <dsp:sp modelId="{8D72F315-F3AB-44C3-9C19-873D210862A4}">
      <dsp:nvSpPr>
        <dsp:cNvPr id="0" name=""/>
        <dsp:cNvSpPr/>
      </dsp:nvSpPr>
      <dsp:spPr>
        <a:xfrm rot="4691856">
          <a:off x="995529" y="4429566"/>
          <a:ext cx="2173003" cy="24829"/>
        </a:xfrm>
        <a:custGeom>
          <a:avLst/>
          <a:gdLst/>
          <a:ahLst/>
          <a:cxnLst/>
          <a:rect l="0" t="0" r="0" b="0"/>
          <a:pathLst>
            <a:path>
              <a:moveTo>
                <a:pt x="0" y="12414"/>
              </a:moveTo>
              <a:lnTo>
                <a:pt x="2173003" y="124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2027705" y="4387655"/>
        <a:ext cx="108650" cy="108650"/>
      </dsp:txXfrm>
    </dsp:sp>
    <dsp:sp modelId="{1127EFD1-27D3-48B1-A60F-D70DA815F400}">
      <dsp:nvSpPr>
        <dsp:cNvPr id="0" name=""/>
        <dsp:cNvSpPr/>
      </dsp:nvSpPr>
      <dsp:spPr>
        <a:xfrm>
          <a:off x="2304260" y="5040562"/>
          <a:ext cx="1859801" cy="929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요양보호사의  역할</a:t>
          </a:r>
          <a:endParaRPr lang="ko-KR" altLang="en-US" sz="2000" kern="1200" dirty="0"/>
        </a:p>
      </dsp:txBody>
      <dsp:txXfrm>
        <a:off x="2331496" y="5067798"/>
        <a:ext cx="1805329" cy="875428"/>
      </dsp:txXfrm>
    </dsp:sp>
    <dsp:sp modelId="{DA923242-FCEB-4E21-9AED-2A3DC16C8969}">
      <dsp:nvSpPr>
        <dsp:cNvPr id="0" name=""/>
        <dsp:cNvSpPr/>
      </dsp:nvSpPr>
      <dsp:spPr>
        <a:xfrm rot="19983000">
          <a:off x="4100473" y="5227723"/>
          <a:ext cx="1171083" cy="24829"/>
        </a:xfrm>
        <a:custGeom>
          <a:avLst/>
          <a:gdLst/>
          <a:ahLst/>
          <a:cxnLst/>
          <a:rect l="0" t="0" r="0" b="0"/>
          <a:pathLst>
            <a:path>
              <a:moveTo>
                <a:pt x="0" y="12414"/>
              </a:moveTo>
              <a:lnTo>
                <a:pt x="1171083" y="124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4656738" y="5210860"/>
        <a:ext cx="58554" cy="58554"/>
      </dsp:txXfrm>
    </dsp:sp>
    <dsp:sp modelId="{B7103019-1560-4368-A0CC-640F95E73367}">
      <dsp:nvSpPr>
        <dsp:cNvPr id="0" name=""/>
        <dsp:cNvSpPr/>
      </dsp:nvSpPr>
      <dsp:spPr>
        <a:xfrm>
          <a:off x="5207968" y="4509812"/>
          <a:ext cx="3724530" cy="929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요양보호사</a:t>
          </a:r>
          <a:r>
            <a:rPr lang="ko-KR" altLang="en-US" sz="2000" kern="1200" dirty="0" smtClean="0"/>
            <a:t> 서비스의 이해</a:t>
          </a:r>
          <a:endParaRPr lang="ko-KR" altLang="en-US" sz="2000" kern="1200" dirty="0"/>
        </a:p>
      </dsp:txBody>
      <dsp:txXfrm>
        <a:off x="5235204" y="4537048"/>
        <a:ext cx="3670058" cy="875428"/>
      </dsp:txXfrm>
    </dsp:sp>
    <dsp:sp modelId="{0DB0C21E-8BC6-4BB3-8F7D-6167CA5E14A9}">
      <dsp:nvSpPr>
        <dsp:cNvPr id="0" name=""/>
        <dsp:cNvSpPr/>
      </dsp:nvSpPr>
      <dsp:spPr>
        <a:xfrm rot="1637572">
          <a:off x="4098676" y="5762415"/>
          <a:ext cx="1174678" cy="24829"/>
        </a:xfrm>
        <a:custGeom>
          <a:avLst/>
          <a:gdLst/>
          <a:ahLst/>
          <a:cxnLst/>
          <a:rect l="0" t="0" r="0" b="0"/>
          <a:pathLst>
            <a:path>
              <a:moveTo>
                <a:pt x="0" y="12414"/>
              </a:moveTo>
              <a:lnTo>
                <a:pt x="1174678" y="124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4656648" y="5745463"/>
        <a:ext cx="58733" cy="58733"/>
      </dsp:txXfrm>
    </dsp:sp>
    <dsp:sp modelId="{C2352377-1C09-43AB-900B-4675EDE35463}">
      <dsp:nvSpPr>
        <dsp:cNvPr id="0" name=""/>
        <dsp:cNvSpPr/>
      </dsp:nvSpPr>
      <dsp:spPr>
        <a:xfrm>
          <a:off x="5207968" y="5579197"/>
          <a:ext cx="3727990" cy="9299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요양보호사의 자기관리 및     안전관리</a:t>
          </a:r>
          <a:endParaRPr lang="ko-KR" altLang="en-US" sz="2000" kern="1200" dirty="0"/>
        </a:p>
      </dsp:txBody>
      <dsp:txXfrm>
        <a:off x="5235204" y="5606433"/>
        <a:ext cx="3673518" cy="8754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59263BF-D41A-449B-AC1C-79D3ED18167E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0B1A3B5-7753-4550-9F1B-752B9FA5C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1126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1A3B5-7753-4550-9F1B-752B9FA5C53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1150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1A3B5-7753-4550-9F1B-752B9FA5C53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8783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744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015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8190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4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9794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408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2957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0035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409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0729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036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2D582-FD20-4079-823B-B61111A66F05}" type="datetimeFigureOut">
              <a:rPr lang="ko-KR" altLang="en-US" smtClean="0"/>
              <a:t>2020-03-19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BEBCC-D6E6-46D2-9B90-4470D88CFE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760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799" y="836712"/>
            <a:ext cx="7772400" cy="1470025"/>
          </a:xfrm>
        </p:spPr>
        <p:txBody>
          <a:bodyPr/>
          <a:lstStyle/>
          <a:p>
            <a:r>
              <a:rPr lang="ko-KR" altLang="en-US" sz="5400" b="1" dirty="0" smtClean="0"/>
              <a:t>요양 </a:t>
            </a:r>
            <a:r>
              <a:rPr lang="ko-KR" altLang="en-US" sz="5400" b="1" dirty="0" err="1" smtClean="0"/>
              <a:t>보호사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en-US" sz="2400" dirty="0" smtClean="0"/>
              <a:t>직업윤리와 자세</a:t>
            </a:r>
            <a:endParaRPr lang="ko-KR" altLang="en-US" sz="2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5229200"/>
            <a:ext cx="6400800" cy="40960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dirty="0" smtClean="0">
                <a:solidFill>
                  <a:srgbClr val="002060"/>
                </a:solidFill>
              </a:rPr>
              <a:t>지극정성 방문요양 센터</a:t>
            </a:r>
            <a:endParaRPr lang="ko-KR" altLang="en-US" dirty="0">
              <a:solidFill>
                <a:srgbClr val="00206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62" y="2492896"/>
            <a:ext cx="4562475" cy="23762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332656"/>
            <a:ext cx="252028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 err="1" smtClean="0"/>
              <a:t>요양보호사</a:t>
            </a:r>
            <a:r>
              <a:rPr lang="ko-KR" altLang="en-US" dirty="0" smtClean="0"/>
              <a:t> 직무 교육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923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val="2065176815"/>
              </p:ext>
            </p:extLst>
          </p:nvPr>
        </p:nvGraphicFramePr>
        <p:xfrm>
          <a:off x="35496" y="116632"/>
          <a:ext cx="9001000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476672"/>
            <a:ext cx="11521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 smtClean="0"/>
              <a:t>  목  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275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338437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 smtClean="0"/>
              <a:t>요양보호사의 직무 및 기능</a:t>
            </a:r>
            <a:endParaRPr lang="ko-KR" altLang="en-US" dirty="0"/>
          </a:p>
        </p:txBody>
      </p:sp>
      <p:sp>
        <p:nvSpPr>
          <p:cNvPr id="14" name="모서리가 둥근 사각형 설명선 13"/>
          <p:cNvSpPr/>
          <p:nvPr/>
        </p:nvSpPr>
        <p:spPr>
          <a:xfrm>
            <a:off x="683568" y="944724"/>
            <a:ext cx="1656184" cy="50405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요양보호사란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16" name="모서리가 둥근 사각형 설명선 15"/>
          <p:cNvSpPr/>
          <p:nvPr/>
        </p:nvSpPr>
        <p:spPr>
          <a:xfrm>
            <a:off x="683568" y="2852936"/>
            <a:ext cx="3816424" cy="57606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요양보호사</a:t>
            </a:r>
            <a:r>
              <a:rPr lang="ko-KR" altLang="en-US" dirty="0" smtClean="0"/>
              <a:t> 서비스의 기능 및 업무</a:t>
            </a:r>
            <a:endParaRPr lang="ko-KR" altLang="en-US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676571" y="3573016"/>
            <a:ext cx="7920880" cy="30243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 smtClean="0"/>
              <a:t>* </a:t>
            </a:r>
            <a:r>
              <a:rPr lang="ko-KR" altLang="en-US" dirty="0" err="1" smtClean="0"/>
              <a:t>요양보호사</a:t>
            </a:r>
            <a:r>
              <a:rPr lang="ko-KR" altLang="en-US" dirty="0" smtClean="0"/>
              <a:t> 서비스의 기능</a:t>
            </a:r>
            <a:endParaRPr lang="en-US" altLang="ko-KR" dirty="0" smtClean="0"/>
          </a:p>
          <a:p>
            <a:r>
              <a:rPr lang="en-US" altLang="ko-KR" dirty="0" smtClean="0"/>
              <a:t>  65</a:t>
            </a:r>
            <a:r>
              <a:rPr lang="ko-KR" altLang="en-US" dirty="0" smtClean="0"/>
              <a:t>세 이상 노인</a:t>
            </a:r>
            <a:r>
              <a:rPr lang="en-US" altLang="ko-KR" dirty="0" smtClean="0"/>
              <a:t>, 65</a:t>
            </a:r>
            <a:r>
              <a:rPr lang="ko-KR" altLang="en-US" dirty="0" smtClean="0"/>
              <a:t>세 미만 노인성 질병을 가진 자의 신체기능을 증진                </a:t>
            </a:r>
            <a:endParaRPr lang="en-US" altLang="ko-KR" dirty="0" smtClean="0"/>
          </a:p>
          <a:p>
            <a:r>
              <a:rPr lang="ko-KR" altLang="en-US" dirty="0" smtClean="0"/>
              <a:t>  시키고 노인의 삶의 질 향상에 기여하는 것을 목적으로 함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* </a:t>
            </a:r>
            <a:r>
              <a:rPr lang="ko-KR" altLang="en-US" dirty="0" err="1" smtClean="0"/>
              <a:t>요양보호사</a:t>
            </a:r>
            <a:r>
              <a:rPr lang="ko-KR" altLang="en-US" dirty="0" smtClean="0"/>
              <a:t> 서비스의 분류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</a:t>
            </a:r>
            <a:r>
              <a:rPr lang="ko-KR" altLang="en-US" dirty="0"/>
              <a:t> </a:t>
            </a:r>
            <a:r>
              <a:rPr lang="ko-KR" altLang="en-US" dirty="0" smtClean="0"/>
              <a:t>신체활동지원 서비스          </a:t>
            </a:r>
            <a:r>
              <a:rPr lang="en-US" altLang="ko-KR" dirty="0" smtClean="0"/>
              <a:t>- </a:t>
            </a:r>
            <a:r>
              <a:rPr lang="ko-KR" altLang="en-US" dirty="0" smtClean="0"/>
              <a:t>가사활동지원 서비스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- </a:t>
            </a:r>
            <a:r>
              <a:rPr lang="ko-KR" altLang="en-US" dirty="0" smtClean="0"/>
              <a:t>개인활동지원 서비스         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정서지원 서비스 등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683568" y="1567550"/>
            <a:ext cx="7920880" cy="9973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 smtClean="0"/>
              <a:t>노인의료복지시설이나 재가노인복지시설</a:t>
            </a:r>
            <a:r>
              <a:rPr lang="en-US" altLang="ko-KR" dirty="0" smtClean="0"/>
              <a:t>(</a:t>
            </a:r>
            <a:r>
              <a:rPr lang="ko-KR" altLang="en-US" dirty="0" smtClean="0"/>
              <a:t>방문요양서비스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방문목욕서비스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주야간 보호서비스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단기보호서비스 제공시설</a:t>
            </a:r>
            <a:r>
              <a:rPr lang="en-US" altLang="ko-KR" dirty="0" smtClean="0"/>
              <a:t>) </a:t>
            </a:r>
            <a:r>
              <a:rPr lang="ko-KR" altLang="en-US" dirty="0" smtClean="0"/>
              <a:t>등에서 장기요양급여 </a:t>
            </a:r>
            <a:r>
              <a:rPr lang="ko-KR" altLang="en-US" dirty="0" err="1" smtClean="0"/>
              <a:t>수급자에게</a:t>
            </a:r>
            <a:r>
              <a:rPr lang="ko-KR" altLang="en-US" dirty="0" smtClean="0"/>
              <a:t> 신체적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정신적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심리적 및 정서 사회적 보살핌을 제공하는 사람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193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620688"/>
            <a:ext cx="316835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 err="1" smtClean="0"/>
              <a:t>요양보호사</a:t>
            </a:r>
            <a:r>
              <a:rPr lang="ko-KR" altLang="en-US" dirty="0" smtClean="0"/>
              <a:t> 업무의 기본원칙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124744"/>
            <a:ext cx="8856984" cy="55446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 smtClean="0"/>
              <a:t>*  </a:t>
            </a:r>
            <a:r>
              <a:rPr lang="ko-KR" altLang="en-US" sz="1600" b="1" dirty="0" smtClean="0"/>
              <a:t>업무 제공 시 준수하여야 할 기본원칙</a:t>
            </a:r>
            <a:endParaRPr lang="en-US" altLang="ko-KR" sz="1600" b="1" dirty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1. </a:t>
            </a:r>
            <a:r>
              <a:rPr lang="ko-KR" altLang="en-US" sz="1400" dirty="0" smtClean="0"/>
              <a:t>급여대상자 개인의 삶을 존중하며 본인 및 가족들로부터 습득한 급여 대상자의 성격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습관 및 선호   </a:t>
            </a:r>
            <a:endParaRPr lang="en-US" altLang="ko-KR" sz="1400" dirty="0" smtClean="0"/>
          </a:p>
          <a:p>
            <a:r>
              <a:rPr lang="ko-KR" altLang="en-US" sz="1400" dirty="0" smtClean="0"/>
              <a:t>   하는 서비스 등을 개시 전에 반드시 확인함</a:t>
            </a:r>
            <a:r>
              <a:rPr lang="en-US" altLang="ko-KR" sz="1400" dirty="0"/>
              <a:t>  </a:t>
            </a:r>
            <a:r>
              <a:rPr lang="en-US" altLang="ko-KR" sz="1400" dirty="0" smtClean="0">
                <a:solidFill>
                  <a:srgbClr val="FFFF00"/>
                </a:solidFill>
              </a:rPr>
              <a:t>(</a:t>
            </a:r>
            <a:r>
              <a:rPr lang="ko-KR" altLang="en-US" sz="1400" dirty="0" smtClean="0">
                <a:solidFill>
                  <a:srgbClr val="FFFF00"/>
                </a:solidFill>
              </a:rPr>
              <a:t>특별히 싫어하는 행동은 피한다</a:t>
            </a:r>
            <a:r>
              <a:rPr lang="en-US" altLang="ko-KR" sz="1400" dirty="0" smtClean="0">
                <a:solidFill>
                  <a:srgbClr val="FFFF00"/>
                </a:solidFill>
              </a:rPr>
              <a:t>)</a:t>
            </a:r>
          </a:p>
          <a:p>
            <a:r>
              <a:rPr lang="en-US" altLang="ko-KR" sz="1400" dirty="0" smtClean="0"/>
              <a:t>2. </a:t>
            </a:r>
            <a:r>
              <a:rPr lang="ko-KR" altLang="en-US" sz="1400" dirty="0" smtClean="0"/>
              <a:t>급여 대상자가 자립생활을 할 수 있도록 급여 대상자의 능력을 최대한 활용하며 서비스를 제공한다</a:t>
            </a:r>
            <a:r>
              <a:rPr lang="en-US" altLang="ko-KR" sz="1400" dirty="0" smtClean="0"/>
              <a:t>.</a:t>
            </a:r>
          </a:p>
          <a:p>
            <a:r>
              <a:rPr lang="en-US" altLang="ko-KR" sz="1400" dirty="0" smtClean="0"/>
              <a:t>3. </a:t>
            </a:r>
            <a:r>
              <a:rPr lang="ko-KR" altLang="en-US" sz="1400" dirty="0" smtClean="0"/>
              <a:t>서비스를 제공하기 전 서비스 내용에 대해 급여 대상자에게 충분히 설명한 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서비스 제공을 동의     </a:t>
            </a:r>
            <a:endParaRPr lang="en-US" altLang="ko-KR" sz="1400" dirty="0" smtClean="0"/>
          </a:p>
          <a:p>
            <a:r>
              <a:rPr lang="ko-KR" altLang="en-US" sz="1400" dirty="0" smtClean="0"/>
              <a:t>   한 경우 제공하고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다만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급여 대상자가 치매 등 인지능력이 없는 경우는 예외로 할 수 있다</a:t>
            </a:r>
            <a:r>
              <a:rPr lang="en-US" altLang="ko-KR" sz="1400" dirty="0" smtClean="0"/>
              <a:t>.</a:t>
            </a:r>
          </a:p>
          <a:p>
            <a:r>
              <a:rPr lang="en-US" altLang="ko-KR" sz="1400" dirty="0" smtClean="0"/>
              <a:t>4. </a:t>
            </a:r>
            <a:r>
              <a:rPr lang="ko-KR" altLang="en-US" sz="1400" dirty="0" smtClean="0"/>
              <a:t>급여대상자의 개인정보 및 서비스 제공 중 알게 된 비밀을 누설하여서는 아니 되며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급여 대상자의 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 사생활을 보호하고 자유로운 의사소통을 보장한다</a:t>
            </a:r>
            <a:r>
              <a:rPr lang="en-US" altLang="ko-KR" sz="1400" dirty="0" smtClean="0"/>
              <a:t>.</a:t>
            </a:r>
          </a:p>
          <a:p>
            <a:r>
              <a:rPr lang="en-US" altLang="ko-KR" sz="1400" dirty="0" smtClean="0"/>
              <a:t>5. </a:t>
            </a:r>
            <a:r>
              <a:rPr lang="ko-KR" altLang="en-US" sz="1400" dirty="0" smtClean="0"/>
              <a:t>급여 대상자의 현재 상태를 관찰하면서 서비스를 제공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급여 대상자의 상태와 관계없이 기계적으로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 서비스를 제공하거나 서비스를 제공받도록 강요하지 말 것</a:t>
            </a:r>
            <a:r>
              <a:rPr lang="en-US" altLang="ko-KR" sz="1400" dirty="0" smtClean="0"/>
              <a:t>.</a:t>
            </a:r>
          </a:p>
          <a:p>
            <a:r>
              <a:rPr lang="en-US" altLang="ko-KR" sz="1400" dirty="0" smtClean="0"/>
              <a:t>6. </a:t>
            </a:r>
            <a:r>
              <a:rPr lang="ko-KR" altLang="en-US" sz="1400" dirty="0" smtClean="0"/>
              <a:t>급여 대상자의 상태변화 등으로 계획된 서비스 외에 추가적인 서비스 또는 서비스의 변경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의료적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 진단 등이 필요하다고 판단한 경우 기관에 신속하게 연락을 취한다</a:t>
            </a:r>
            <a:r>
              <a:rPr lang="en-US" altLang="ko-KR" sz="1400" dirty="0" smtClean="0"/>
              <a:t>.</a:t>
            </a:r>
          </a:p>
          <a:p>
            <a:r>
              <a:rPr lang="en-US" altLang="ko-KR" sz="1400" dirty="0" smtClean="0"/>
              <a:t>7. </a:t>
            </a:r>
            <a:r>
              <a:rPr lang="ko-KR" altLang="en-US" sz="1400" dirty="0" smtClean="0"/>
              <a:t>급여 대상자에게 의사소통 불능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협조 곤란 등의 이유로 신체적 학대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언어적 폭행 등 정서적 학대를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 하여서는 아니 된다</a:t>
            </a:r>
            <a:r>
              <a:rPr lang="en-US" altLang="ko-KR" sz="1400" dirty="0" smtClean="0"/>
              <a:t>.</a:t>
            </a:r>
          </a:p>
          <a:p>
            <a:r>
              <a:rPr lang="en-US" altLang="ko-KR" sz="1400" dirty="0" smtClean="0"/>
              <a:t>8. </a:t>
            </a:r>
            <a:r>
              <a:rPr lang="ko-KR" altLang="en-US" sz="1400" dirty="0" smtClean="0"/>
              <a:t>서비스 제공 시 예기치 못한 사고가 발생한 경우 신속히 기관에 보고한다</a:t>
            </a:r>
            <a:r>
              <a:rPr lang="en-US" altLang="ko-KR" sz="1400" dirty="0" smtClean="0"/>
              <a:t>.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</a:t>
            </a:r>
            <a:r>
              <a:rPr lang="en-US" altLang="ko-KR" sz="1400" dirty="0" smtClean="0">
                <a:solidFill>
                  <a:srgbClr val="FFFF00"/>
                </a:solidFill>
              </a:rPr>
              <a:t>(</a:t>
            </a:r>
            <a:r>
              <a:rPr lang="ko-KR" altLang="en-US" sz="1400" dirty="0" smtClean="0">
                <a:solidFill>
                  <a:srgbClr val="FFFF00"/>
                </a:solidFill>
              </a:rPr>
              <a:t>예시 </a:t>
            </a:r>
            <a:r>
              <a:rPr lang="en-US" altLang="ko-KR" sz="1400" dirty="0" smtClean="0">
                <a:solidFill>
                  <a:srgbClr val="FFFF00"/>
                </a:solidFill>
              </a:rPr>
              <a:t>: </a:t>
            </a:r>
            <a:r>
              <a:rPr lang="ko-KR" altLang="en-US" sz="1400" dirty="0" smtClean="0">
                <a:solidFill>
                  <a:srgbClr val="FFFF00"/>
                </a:solidFill>
              </a:rPr>
              <a:t>부축 동행하다가 넘어져 부상을 입거나</a:t>
            </a:r>
            <a:r>
              <a:rPr lang="en-US" altLang="ko-KR" sz="1400" dirty="0" smtClean="0">
                <a:solidFill>
                  <a:srgbClr val="FFFF00"/>
                </a:solidFill>
              </a:rPr>
              <a:t>, </a:t>
            </a:r>
            <a:r>
              <a:rPr lang="ko-KR" altLang="en-US" sz="1400" dirty="0" smtClean="0">
                <a:solidFill>
                  <a:srgbClr val="FFFF00"/>
                </a:solidFill>
              </a:rPr>
              <a:t>목욕물의 온도조절 실패로 화상을 입는 등</a:t>
            </a:r>
            <a:r>
              <a:rPr lang="en-US" altLang="ko-KR" sz="1400" dirty="0" smtClean="0">
                <a:solidFill>
                  <a:srgbClr val="FFFF00"/>
                </a:solidFill>
              </a:rPr>
              <a:t>)</a:t>
            </a:r>
          </a:p>
          <a:p>
            <a:r>
              <a:rPr lang="en-US" altLang="ko-KR" sz="1400" dirty="0" smtClean="0"/>
              <a:t>9. </a:t>
            </a:r>
            <a:r>
              <a:rPr lang="ko-KR" altLang="en-US" sz="1400" dirty="0" smtClean="0"/>
              <a:t>서비스 제공 도중 급여 대상자에게 응급상황이 발생한 경우 응급처치의 우선순위에 맞게 제공하고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 응급처치를 할 수 없거나 의사에게 보고 할 수 없는 상황인 경우에는 가장 가까운 의료기관으로        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 급여 대상자를 옮긴다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1789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997" y="188640"/>
            <a:ext cx="26642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 smtClean="0"/>
              <a:t>요양보호사의 윤리강령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107505" y="836712"/>
            <a:ext cx="9001000" cy="6021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직업윤리강령이란</a:t>
            </a:r>
            <a:r>
              <a:rPr lang="en-US" altLang="ko-KR" dirty="0" smtClean="0"/>
              <a:t>?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</a:t>
            </a:r>
            <a:r>
              <a:rPr lang="ko-KR" altLang="en-US" dirty="0" smtClean="0"/>
              <a:t>특정 직업에 종사하는 사람들이 지켜야 하는 행동 규범을 말한다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err="1" smtClean="0"/>
              <a:t>요양보호사는</a:t>
            </a:r>
            <a:r>
              <a:rPr lang="ko-KR" altLang="en-US" dirty="0" smtClean="0"/>
              <a:t> 자신이 속한 직업의 윤리를 인식하고 실천하여 업무의 효율성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을 높이고 대상자와 사회로부터 신뢰를 받아야 할 것이다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err="1" smtClean="0"/>
              <a:t>요양보호사는</a:t>
            </a:r>
            <a:r>
              <a:rPr lang="ko-KR" altLang="en-US" dirty="0" smtClean="0"/>
              <a:t> 인종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연령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종교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경제적 지위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정치적 신념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신체 정신적 장애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기타 개인적 선호 등 이유로 대상자를 차별 대우하지 않는다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dirty="0" smtClean="0"/>
              <a:t>인도주의정신 및 봉사정신을 바탕으로 대상자의 인권을 옹호하고 대상자의 자기결정을 최대한 존중한다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dirty="0" smtClean="0"/>
              <a:t>지시에 따라 업무와 보조를 성실히 수행하고 업무의 경과와 결과를 기관에 보고한다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smtClean="0"/>
              <a:t>효율적이고 안전한 업무를 수행하기 위해 지속적으로 지식과 기술을 습득한다</a:t>
            </a:r>
            <a:endParaRPr lang="en-US" altLang="ko-KR" dirty="0" smtClean="0"/>
          </a:p>
          <a:p>
            <a:pPr marL="342900" indent="-342900">
              <a:buAutoNum type="arabicPeriod"/>
            </a:pPr>
            <a:r>
              <a:rPr lang="ko-KR" altLang="en-US" dirty="0" err="1" smtClean="0"/>
              <a:t>요양보호사는</a:t>
            </a:r>
            <a:r>
              <a:rPr lang="ko-KR" altLang="en-US" dirty="0" smtClean="0"/>
              <a:t> 업무수행에 방해가 되지 않도록 건강관리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복장 및 외모관리 등을 포함하는 자기관리를 철저히 한다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dirty="0" smtClean="0"/>
              <a:t>업무 수행 시 항상 친절한 태도와 예의 바른 언행을 실천한다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dirty="0" smtClean="0"/>
              <a:t>대상자의 사생활을 존중하고 업무상 알게 된 개인정보는 비밀을 유지한다</a:t>
            </a:r>
            <a:r>
              <a:rPr lang="en-US" altLang="ko-KR" dirty="0" smtClean="0"/>
              <a:t>.</a:t>
            </a:r>
          </a:p>
          <a:p>
            <a:pPr marL="342900" indent="-342900">
              <a:buAutoNum type="arabicPeriod"/>
            </a:pPr>
            <a:r>
              <a:rPr lang="ko-KR" altLang="en-US" dirty="0" smtClean="0"/>
              <a:t>업무와 관련하여 대상자의 가족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간호사 등과 적극적으로 협력한다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9599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288032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 smtClean="0"/>
              <a:t>요양보호사의 직업적 태도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76797" y="836712"/>
            <a:ext cx="9073008" cy="6093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/>
              <a:t>1. </a:t>
            </a:r>
            <a:r>
              <a:rPr lang="ko-KR" altLang="en-US" sz="1600" dirty="0" smtClean="0"/>
              <a:t>신체적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정신적으로 허약하고 도움이 필요한 대상자를 하나의 인격체로 존중 하는 태도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ko-KR" altLang="en-US" sz="1600" dirty="0" smtClean="0"/>
              <a:t>  를 가져야 한다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/>
              <a:t>2. </a:t>
            </a:r>
            <a:r>
              <a:rPr lang="ko-KR" altLang="en-US" sz="1600" dirty="0" smtClean="0"/>
              <a:t>직업에 종사하게 된 처음 동기를 점검하며 겸손한 태도를 갖는다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/>
              <a:t>3. </a:t>
            </a:r>
            <a:r>
              <a:rPr lang="ko-KR" altLang="en-US" sz="1600" dirty="0" smtClean="0"/>
              <a:t>대상자의 건강과 일상생활에 직접적인 영향을 미치는 중요한 업무다</a:t>
            </a:r>
            <a:r>
              <a:rPr lang="en-US" altLang="ko-KR" sz="1600" dirty="0" smtClean="0"/>
              <a:t>.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en-US" altLang="ko-KR" sz="1600" dirty="0" smtClean="0">
                <a:solidFill>
                  <a:srgbClr val="FFFF00"/>
                </a:solidFill>
              </a:rPr>
              <a:t>( </a:t>
            </a:r>
            <a:r>
              <a:rPr lang="ko-KR" altLang="en-US" sz="1600" dirty="0" smtClean="0">
                <a:solidFill>
                  <a:srgbClr val="FFFF00"/>
                </a:solidFill>
              </a:rPr>
              <a:t>성실하고 침착한</a:t>
            </a:r>
            <a:r>
              <a:rPr lang="en-US" altLang="ko-KR" sz="1600" dirty="0">
                <a:solidFill>
                  <a:srgbClr val="FFFF00"/>
                </a:solidFill>
              </a:rPr>
              <a:t> </a:t>
            </a:r>
            <a:r>
              <a:rPr lang="ko-KR" altLang="en-US" sz="1600" dirty="0" smtClean="0">
                <a:solidFill>
                  <a:srgbClr val="FFFF00"/>
                </a:solidFill>
              </a:rPr>
              <a:t>태도와 책임감 </a:t>
            </a:r>
            <a:r>
              <a:rPr lang="en-US" altLang="ko-KR" sz="1600" dirty="0" smtClean="0">
                <a:solidFill>
                  <a:srgbClr val="FFFF00"/>
                </a:solidFill>
              </a:rPr>
              <a:t>)</a:t>
            </a:r>
          </a:p>
          <a:p>
            <a:r>
              <a:rPr lang="en-US" altLang="ko-KR" sz="1600" dirty="0" smtClean="0"/>
              <a:t>4. </a:t>
            </a:r>
            <a:r>
              <a:rPr lang="ko-KR" altLang="en-US" sz="1600" dirty="0" smtClean="0"/>
              <a:t>요양보호업무와 관련된 모든 직업인들과는 상호 협조하는 태도 및 조화를 이루려는 자세     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가 필요하다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/>
              <a:t>5. </a:t>
            </a:r>
            <a:r>
              <a:rPr lang="ko-KR" altLang="en-US" sz="1600" dirty="0" smtClean="0"/>
              <a:t>원활한 요양보호 업무수행에 필요한 교육훈련프로그램에 적극적으로 참여하는 등 지속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적으로 학습하고 직업적 성장을 위해 자신을 개발하는 태도를 가져야 한다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 smtClean="0"/>
              <a:t>6. </a:t>
            </a:r>
            <a:r>
              <a:rPr lang="ko-KR" altLang="en-US" sz="1600" dirty="0" smtClean="0"/>
              <a:t>대상자로부터 호감의 대상이 되고 상호 신뢰감 형성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친절하고 예의 바른 태도를 갖춘다</a:t>
            </a:r>
            <a:r>
              <a:rPr lang="en-US" altLang="ko-KR" sz="1600" dirty="0" smtClean="0"/>
              <a:t>.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바른 몸가짐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바른 동작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바른 언어생활을 노력하고 실천하는 태도가 필요하다</a:t>
            </a:r>
            <a:r>
              <a:rPr lang="en-US" altLang="ko-KR" sz="1600" dirty="0" smtClean="0"/>
              <a:t>.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en-US" altLang="ko-KR" sz="1600" dirty="0" smtClean="0">
                <a:solidFill>
                  <a:srgbClr val="FFFF00"/>
                </a:solidFill>
              </a:rPr>
              <a:t>( </a:t>
            </a:r>
            <a:r>
              <a:rPr lang="ko-KR" altLang="en-US" sz="1600" dirty="0" smtClean="0">
                <a:solidFill>
                  <a:srgbClr val="FFFF00"/>
                </a:solidFill>
              </a:rPr>
              <a:t>약속한 내용</a:t>
            </a:r>
            <a:r>
              <a:rPr lang="en-US" altLang="ko-KR" sz="1600" dirty="0" smtClean="0">
                <a:solidFill>
                  <a:srgbClr val="FFFF00"/>
                </a:solidFill>
              </a:rPr>
              <a:t>, </a:t>
            </a:r>
            <a:r>
              <a:rPr lang="ko-KR" altLang="en-US" sz="1600" dirty="0" smtClean="0">
                <a:solidFill>
                  <a:srgbClr val="FFFF00"/>
                </a:solidFill>
              </a:rPr>
              <a:t>방문시간 등 반드시 지키며 무슨 사정으로 늦거나 방문일정을 변경 할 </a:t>
            </a:r>
            <a:endParaRPr lang="en-US" altLang="ko-KR" sz="1600" dirty="0" smtClean="0">
              <a:solidFill>
                <a:srgbClr val="FFFF00"/>
              </a:solidFill>
            </a:endParaRPr>
          </a:p>
          <a:p>
            <a:r>
              <a:rPr lang="en-US" altLang="ko-KR" sz="1600" dirty="0">
                <a:solidFill>
                  <a:srgbClr val="FFFF00"/>
                </a:solidFill>
              </a:rPr>
              <a:t> </a:t>
            </a:r>
            <a:r>
              <a:rPr lang="en-US" altLang="ko-KR" sz="1600" dirty="0" smtClean="0">
                <a:solidFill>
                  <a:srgbClr val="FFFF00"/>
                </a:solidFill>
              </a:rPr>
              <a:t>    </a:t>
            </a:r>
            <a:r>
              <a:rPr lang="ko-KR" altLang="en-US" sz="1600" dirty="0" smtClean="0">
                <a:solidFill>
                  <a:srgbClr val="FFFF00"/>
                </a:solidFill>
              </a:rPr>
              <a:t>경우 반드시 기관과 대상자에게 연락하여 양해를 구한다</a:t>
            </a:r>
            <a:r>
              <a:rPr lang="en-US" altLang="ko-KR" sz="1600" dirty="0" smtClean="0">
                <a:solidFill>
                  <a:srgbClr val="FFFF00"/>
                </a:solidFill>
              </a:rPr>
              <a:t>. )</a:t>
            </a:r>
          </a:p>
          <a:p>
            <a:r>
              <a:rPr lang="en-US" altLang="ko-KR" sz="1600" dirty="0" smtClean="0"/>
              <a:t>7. </a:t>
            </a:r>
            <a:r>
              <a:rPr lang="ko-KR" altLang="en-US" sz="1600" dirty="0" err="1" smtClean="0"/>
              <a:t>요양보호사는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법적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윤리적 책임을 다하기 위해 다음과 같은 행위를 범하지 않는다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- </a:t>
            </a:r>
            <a:r>
              <a:rPr lang="ko-KR" altLang="en-US" sz="1600" dirty="0" smtClean="0"/>
              <a:t>대상자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가족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타 직원에 대한 언어적 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신체적 폭력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- </a:t>
            </a:r>
            <a:r>
              <a:rPr lang="ko-KR" altLang="en-US" sz="1600" dirty="0" smtClean="0"/>
              <a:t>할당된 업무를 수행 하는데 있어서의 비효율성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무능력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반복되는 태만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- </a:t>
            </a:r>
            <a:r>
              <a:rPr lang="ko-KR" altLang="en-US" sz="1600" dirty="0" smtClean="0"/>
              <a:t>기관에게 알리지 않고 근무지를 비우는 행위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- </a:t>
            </a:r>
            <a:r>
              <a:rPr lang="ko-KR" altLang="en-US" sz="1600" dirty="0" smtClean="0"/>
              <a:t>대상자 소유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공용전화로 사적인 전화를 하는 행위</a:t>
            </a:r>
            <a:endParaRPr lang="en-US" altLang="ko-KR" sz="1600" dirty="0" smtClean="0"/>
          </a:p>
          <a:p>
            <a:r>
              <a:rPr lang="en-US" altLang="ko-KR" sz="1600" dirty="0" smtClean="0"/>
              <a:t>8. </a:t>
            </a:r>
            <a:r>
              <a:rPr lang="ko-KR" altLang="en-US" sz="1600" dirty="0" err="1" smtClean="0"/>
              <a:t>요양보호사는</a:t>
            </a:r>
            <a:r>
              <a:rPr lang="ko-KR" altLang="en-US" sz="1600" dirty="0" smtClean="0"/>
              <a:t> </a:t>
            </a:r>
            <a:r>
              <a:rPr lang="ko-KR" altLang="en-US" sz="1600" dirty="0" smtClean="0"/>
              <a:t>서비스 제공 시 일어날 수 있는 사고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분실 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파손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부상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를 예방하여야 하고 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사고발생 시에는 즉시 기관에게 보고한다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26641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273630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mtClean="0"/>
              <a:t>요양보호서비스의 이해 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30506" y="782546"/>
            <a:ext cx="9073008" cy="6093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/>
              <a:t>1. </a:t>
            </a:r>
            <a:r>
              <a:rPr lang="ko-KR" altLang="en-US" sz="2000" dirty="0" smtClean="0"/>
              <a:t>요양시설 서비스 제공 시 유의 할 점</a:t>
            </a:r>
            <a:endParaRPr lang="en-US" altLang="ko-KR" sz="2000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 - </a:t>
            </a:r>
            <a:r>
              <a:rPr lang="ko-KR" altLang="en-US" dirty="0" smtClean="0"/>
              <a:t>노인요양시설에 입소하는 경우는 신체상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정신상 심한 장애가 있어 상시 요양 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보호서비스가 요구되는 노인으로 가정에서 적절한 돌봄을 받기가 어려운 경우  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다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노인요양시설 대상자는 익숙한 지역사회 및 가족과 떨어져 새로운 물리적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환경과 생활습관을 만나게 되므로 입수 초기의 단계는 시설의 새로운 규칙 등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으로 부적응이 나타날 수 있어 이에 관심과 보호가 필요하다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새로운 장소와 설비</a:t>
            </a:r>
            <a:r>
              <a:rPr lang="en-US" altLang="ko-KR" dirty="0" smtClean="0"/>
              <a:t>/</a:t>
            </a:r>
            <a:r>
              <a:rPr lang="ko-KR" altLang="en-US" dirty="0" smtClean="0"/>
              <a:t>기구 등에 대해 그 기능관 규칙을 설명하여 안심하고 생활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할 수 있도록 돕는다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노인요양시설에서 운영되고 있는 취미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학습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재활 등의 풍부한 프로그램에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참여하여 대상자의 자기표현의 기회로 삼도록 돕는다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대상자의 불안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외로움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슬픔 등 감정을 경청하고 공감할 수 있는 신뢰관계를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 형성한다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* </a:t>
            </a:r>
            <a:r>
              <a:rPr lang="ko-KR" altLang="en-US" dirty="0" smtClean="0"/>
              <a:t>새로운 환경에 잘 적응 할 수 있도록 돕는데 최선을 다해야 한다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r>
              <a:rPr lang="en-US" altLang="ko-KR" dirty="0" smtClean="0"/>
              <a:t>    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713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35496" y="476672"/>
            <a:ext cx="9073008" cy="64087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/>
              <a:t>2. </a:t>
            </a:r>
            <a:r>
              <a:rPr lang="ko-KR" altLang="en-US" sz="1600" dirty="0" smtClean="0"/>
              <a:t>재가서비스 제공 시 유의 할 점 </a:t>
            </a:r>
            <a:endParaRPr lang="en-US" altLang="ko-KR" sz="1600" dirty="0" smtClean="0"/>
          </a:p>
          <a:p>
            <a:r>
              <a:rPr lang="en-US" altLang="ko-KR" sz="1600" dirty="0" smtClean="0"/>
              <a:t>   </a:t>
            </a:r>
            <a:r>
              <a:rPr lang="ko-KR" altLang="en-US" sz="1600" dirty="0" smtClean="0"/>
              <a:t>재가노인의 요양보호서비스의 경우에는 대상자가 현재까지 살아온 </a:t>
            </a:r>
            <a:r>
              <a:rPr lang="ko-KR" altLang="en-US" sz="1600" dirty="0"/>
              <a:t>집</a:t>
            </a:r>
            <a:r>
              <a:rPr lang="ko-KR" altLang="en-US" sz="1600" dirty="0" smtClean="0"/>
              <a:t>에서 요양보호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서비스를 제공받기 때문에 대상자 자신이 생활의 주체자로서 능력과 주체성을 발휘할 수   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있다</a:t>
            </a:r>
            <a:r>
              <a:rPr lang="en-US" altLang="ko-KR" sz="1600" dirty="0" smtClean="0"/>
              <a:t>.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 - </a:t>
            </a:r>
            <a:r>
              <a:rPr lang="ko-KR" altLang="en-US" sz="1600" dirty="0" smtClean="0"/>
              <a:t>대상자의 생활양식을 존중한다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( </a:t>
            </a:r>
            <a:r>
              <a:rPr lang="ko-KR" altLang="en-US" sz="1600" dirty="0" smtClean="0"/>
              <a:t>각 대상자는 매일 매일의 일상적인 생활을 영위하는 고유한 방법과 개성이 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있어 이러한 개성과 문화를 존중하는 것은 대상자의 권리를 보호하는 차원에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서 중요하다</a:t>
            </a:r>
            <a:r>
              <a:rPr lang="en-US" altLang="ko-KR" sz="1600" dirty="0" smtClean="0"/>
              <a:t>. )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요양보호서비스의 계속성이 유지될 수 있도록 한다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( </a:t>
            </a:r>
            <a:r>
              <a:rPr lang="ko-KR" altLang="en-US" sz="1600" dirty="0" smtClean="0"/>
              <a:t>가정에서 제공받는 서비스가 단절되지 않고 일관성을 유지하며 지속적으로        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제공 되도록 해야 한다</a:t>
            </a:r>
            <a:r>
              <a:rPr lang="en-US" altLang="ko-KR" sz="1600" dirty="0" smtClean="0"/>
              <a:t>. )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스스로 자기관리를 할 수 있도록 돕는다</a:t>
            </a:r>
            <a:r>
              <a:rPr lang="en-US" altLang="ko-KR" sz="1600" dirty="0" smtClean="0"/>
              <a:t>.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( </a:t>
            </a:r>
            <a:r>
              <a:rPr lang="ko-KR" altLang="en-US" sz="1600" dirty="0" smtClean="0"/>
              <a:t>대상자의 개인능력이 최대한 발휘될 수 있도록 대상자의 능력에 따른 서비스제공이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필요하며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일상생활 수행에 대해 대상자와 </a:t>
            </a:r>
            <a:r>
              <a:rPr lang="ko-KR" altLang="en-US" sz="1600" dirty="0" err="1" smtClean="0"/>
              <a:t>요양보호사</a:t>
            </a:r>
            <a:r>
              <a:rPr lang="ko-KR" altLang="en-US" sz="1600" dirty="0" smtClean="0"/>
              <a:t> 간의 공동의 목표를 설정하고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</a:t>
            </a:r>
            <a:r>
              <a:rPr lang="ko-KR" altLang="en-US" sz="1600" dirty="0" smtClean="0"/>
              <a:t>점차적으로 수행능력이 향상할 수 있도록 돕는 것이 중요하다</a:t>
            </a:r>
            <a:r>
              <a:rPr lang="en-US" altLang="ko-KR" sz="1600" dirty="0" smtClean="0"/>
              <a:t>. )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- </a:t>
            </a:r>
            <a:r>
              <a:rPr lang="ko-KR" altLang="en-US" sz="1600" dirty="0" smtClean="0"/>
              <a:t>서비스제공 현장의 특성을 이해한 후 다양한 현장상황에 맞게 서비스를 제공한다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1) </a:t>
            </a:r>
            <a:r>
              <a:rPr lang="ko-KR" altLang="en-US" sz="1600" dirty="0" smtClean="0"/>
              <a:t>대상자의 가정환경에 따라 현장에서 가장 안전하고 효율적이며 편안한 요양보호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서비스를 제공할 수 있도록 응용하는 능력이 갖추어야 한다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2) </a:t>
            </a:r>
            <a:r>
              <a:rPr lang="ko-KR" altLang="en-US" sz="1600" dirty="0" smtClean="0"/>
              <a:t>재가서비스 대상자에게는 년간 </a:t>
            </a:r>
            <a:r>
              <a:rPr lang="en-US" altLang="ko-KR" sz="1600" dirty="0" smtClean="0"/>
              <a:t>160</a:t>
            </a:r>
            <a:r>
              <a:rPr lang="ko-KR" altLang="en-US" sz="1600" dirty="0" smtClean="0"/>
              <a:t>만원의 복지용구를 구매할 수 있는 금액이 제공</a:t>
            </a:r>
            <a:r>
              <a:rPr lang="en-US" altLang="ko-KR" sz="1600" dirty="0" smtClean="0"/>
              <a:t>, 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대상자가 필요로 하거나 서비스제공 시 필요한 용품을 활용할 수 있다</a:t>
            </a:r>
            <a:r>
              <a:rPr lang="en-US" altLang="ko-KR" sz="1600" dirty="0" smtClean="0"/>
              <a:t>.</a:t>
            </a:r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    ( </a:t>
            </a:r>
            <a:r>
              <a:rPr lang="ko-KR" altLang="en-US" sz="1600" dirty="0" smtClean="0"/>
              <a:t>전동침대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휠체어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욕창예방용품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미끄럼방지용품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이동변기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목욕의자 등 총 </a:t>
            </a:r>
            <a:r>
              <a:rPr lang="en-US" altLang="ko-KR" sz="1600" dirty="0" smtClean="0"/>
              <a:t>16</a:t>
            </a:r>
            <a:r>
              <a:rPr lang="ko-KR" altLang="en-US" sz="1600" dirty="0" smtClean="0"/>
              <a:t>품목 </a:t>
            </a:r>
            <a:r>
              <a:rPr lang="en-US" altLang="ko-KR" sz="1600" dirty="0" smtClean="0"/>
              <a:t>)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369621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388843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 smtClean="0"/>
              <a:t>요양보호사의 자기관리 및 안전관리</a:t>
            </a:r>
            <a:endParaRPr lang="ko-KR" altLang="en-US" dirty="0"/>
          </a:p>
        </p:txBody>
      </p:sp>
      <p:sp>
        <p:nvSpPr>
          <p:cNvPr id="3" name="모서리가 둥근 사각형 설명선 2"/>
          <p:cNvSpPr/>
          <p:nvPr/>
        </p:nvSpPr>
        <p:spPr>
          <a:xfrm>
            <a:off x="251520" y="649940"/>
            <a:ext cx="3069198" cy="43204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요양보호사의 안전보건관리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35496" y="1196752"/>
            <a:ext cx="9073008" cy="720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600" dirty="0" smtClean="0"/>
              <a:t>요양현장에는 직업성 감염</a:t>
            </a:r>
            <a:r>
              <a:rPr lang="en-US" altLang="ko-KR" sz="1600" dirty="0" smtClean="0"/>
              <a:t>[</a:t>
            </a:r>
            <a:r>
              <a:rPr lang="ko-KR" altLang="en-US" sz="1600" dirty="0" smtClean="0"/>
              <a:t>결핵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간염 등</a:t>
            </a:r>
            <a:r>
              <a:rPr lang="en-US" altLang="ko-KR" sz="1600" dirty="0" smtClean="0"/>
              <a:t>], </a:t>
            </a:r>
            <a:r>
              <a:rPr lang="ko-KR" altLang="en-US" sz="1600" dirty="0" smtClean="0"/>
              <a:t>안전사고</a:t>
            </a:r>
            <a:r>
              <a:rPr lang="en-US" altLang="ko-KR" sz="1600" dirty="0" smtClean="0"/>
              <a:t>[</a:t>
            </a:r>
            <a:r>
              <a:rPr lang="ko-KR" altLang="en-US" sz="1600" dirty="0" err="1" smtClean="0"/>
              <a:t>근골격계</a:t>
            </a:r>
            <a:r>
              <a:rPr lang="ko-KR" altLang="en-US" sz="1600" dirty="0" smtClean="0"/>
              <a:t> 질환 등</a:t>
            </a:r>
            <a:r>
              <a:rPr lang="en-US" altLang="ko-KR" sz="1600" dirty="0" smtClean="0"/>
              <a:t>] </a:t>
            </a:r>
            <a:r>
              <a:rPr lang="ko-KR" altLang="en-US" sz="1600" dirty="0" smtClean="0"/>
              <a:t>이용자나 가족의 폭언</a:t>
            </a:r>
            <a:r>
              <a:rPr lang="en-US" altLang="ko-KR" sz="1600" dirty="0" smtClean="0"/>
              <a:t>, </a:t>
            </a:r>
          </a:p>
          <a:p>
            <a:r>
              <a:rPr lang="ko-KR" altLang="en-US" sz="1600" dirty="0" smtClean="0"/>
              <a:t>폭력 등 일하는 사람의 건강과 안전을 위협하는 여러 위험요인들이 있다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5" name="모서리가 둥근 사각형 설명선 4"/>
          <p:cNvSpPr/>
          <p:nvPr/>
        </p:nvSpPr>
        <p:spPr>
          <a:xfrm>
            <a:off x="251520" y="2184477"/>
            <a:ext cx="3096344" cy="43204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직업성 감염 </a:t>
            </a:r>
            <a:r>
              <a:rPr lang="en-US" altLang="ko-KR" dirty="0"/>
              <a:t>[</a:t>
            </a:r>
            <a:r>
              <a:rPr lang="ko-KR" altLang="en-US" dirty="0" smtClean="0"/>
              <a:t>결핵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간염 등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35496" y="2780928"/>
            <a:ext cx="9108504" cy="13681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600" dirty="0" smtClean="0"/>
              <a:t>직업상 박테리아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바이러스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곰팡이 등 감염질환을 일으키는 미생물과 접촉할 가능성이 많은 </a:t>
            </a:r>
            <a:endParaRPr lang="en-US" altLang="ko-KR" sz="1600" dirty="0" smtClean="0"/>
          </a:p>
          <a:p>
            <a:r>
              <a:rPr lang="ko-KR" altLang="en-US" sz="1600" dirty="0" smtClean="0"/>
              <a:t>사람에게서 일어나는 결핵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간염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독감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신종플루</a:t>
            </a:r>
            <a:r>
              <a:rPr lang="ko-KR" altLang="en-US" sz="1600" dirty="0" smtClean="0"/>
              <a:t> 등의 질환을 말한다</a:t>
            </a:r>
            <a:r>
              <a:rPr lang="en-US" altLang="ko-KR" sz="1600" dirty="0" smtClean="0"/>
              <a:t>. </a:t>
            </a:r>
          </a:p>
          <a:p>
            <a:r>
              <a:rPr lang="ko-KR" altLang="en-US" sz="1600" dirty="0" smtClean="0"/>
              <a:t>호흡기나 상처 등을 통한 경로로 침투한다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err="1" smtClean="0"/>
              <a:t>요양보호사는</a:t>
            </a:r>
            <a:r>
              <a:rPr lang="ko-KR" altLang="en-US" sz="1600" dirty="0" smtClean="0"/>
              <a:t> 대상자와 직접적인 접촉을 많이 하기에 정기적인 검진을 받아야 하며 공단에서도 년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회 건강검진을 받도록 권장하고 있다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7" name="모서리가 둥근 사각형 설명선 6"/>
          <p:cNvSpPr/>
          <p:nvPr/>
        </p:nvSpPr>
        <p:spPr>
          <a:xfrm>
            <a:off x="332605" y="4437112"/>
            <a:ext cx="1944216" cy="57606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예 방 법</a:t>
            </a:r>
            <a:endParaRPr lang="ko-KR" altLang="en-US" sz="2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35496" y="5157192"/>
            <a:ext cx="9073008" cy="12241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ko-KR" altLang="en-US" dirty="0" smtClean="0"/>
              <a:t>혈액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체액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분비물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배설물 또는 오염된 물질을 취급할 때는 깨끗한 장갑을 착용합니다</a:t>
            </a:r>
            <a:r>
              <a:rPr lang="en-US" altLang="ko-KR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서비스</a:t>
            </a:r>
            <a:r>
              <a:rPr lang="en-US" altLang="ko-KR" dirty="0"/>
              <a:t> </a:t>
            </a:r>
            <a:r>
              <a:rPr lang="ko-KR" altLang="en-US" dirty="0" smtClean="0"/>
              <a:t>전</a:t>
            </a:r>
            <a:r>
              <a:rPr lang="en-US" altLang="ko-KR" dirty="0" smtClean="0"/>
              <a:t>,</a:t>
            </a:r>
            <a:r>
              <a:rPr lang="ko-KR" altLang="en-US" dirty="0" smtClean="0"/>
              <a:t>후에 손을 자주 씻습니다</a:t>
            </a:r>
            <a:r>
              <a:rPr lang="en-US" altLang="ko-KR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1</a:t>
            </a:r>
            <a:r>
              <a:rPr lang="ko-KR" altLang="en-US" dirty="0" smtClean="0"/>
              <a:t>년에 한번씩 건강검진을 받습니다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615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사각형 설명선 1"/>
          <p:cNvSpPr/>
          <p:nvPr/>
        </p:nvSpPr>
        <p:spPr>
          <a:xfrm>
            <a:off x="249062" y="908720"/>
            <a:ext cx="2808312" cy="50405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직업성 </a:t>
            </a:r>
            <a:r>
              <a:rPr lang="ko-KR" altLang="en-US" dirty="0" err="1" smtClean="0"/>
              <a:t>근골격계</a:t>
            </a:r>
            <a:r>
              <a:rPr lang="ko-KR" altLang="en-US" dirty="0" smtClean="0"/>
              <a:t> 질환</a:t>
            </a:r>
            <a:endParaRPr lang="ko-KR" altLang="en-US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32863" y="1556792"/>
            <a:ext cx="9073008" cy="16561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600" dirty="0" smtClean="0"/>
              <a:t>대상자들은 걷거나 목욕하거나 다른 일상적인 일들을 할 때 자주 도움을 필요로 하고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자신의 </a:t>
            </a:r>
            <a:endParaRPr lang="en-US" altLang="ko-KR" sz="1600" dirty="0" smtClean="0"/>
          </a:p>
          <a:p>
            <a:r>
              <a:rPr lang="ko-KR" altLang="en-US" sz="1600" dirty="0" smtClean="0"/>
              <a:t>힘으로 움직이는 것이 불가능하기 때문에 모든 동작에서 장기요양보호사의 도움을 필요로 하는 경우도 많다</a:t>
            </a:r>
            <a:r>
              <a:rPr lang="en-US" altLang="ko-KR" sz="1600" dirty="0" smtClean="0"/>
              <a:t>.</a:t>
            </a:r>
          </a:p>
          <a:p>
            <a:r>
              <a:rPr lang="ko-KR" altLang="en-US" sz="1600" dirty="0" smtClean="0"/>
              <a:t>대상자의 체위를 변경하는 동작들은 특히 허리에 손상을 주어 통증을 유발 할 수 있으며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이와 관련된 </a:t>
            </a:r>
            <a:r>
              <a:rPr lang="ko-KR" altLang="en-US" sz="1600" dirty="0" err="1" smtClean="0"/>
              <a:t>근결격계</a:t>
            </a:r>
            <a:r>
              <a:rPr lang="ko-KR" altLang="en-US" sz="1600" dirty="0" smtClean="0"/>
              <a:t> 질환에는 요통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좌골신경통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수근관 증후군 등이 있다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</a:t>
            </a:r>
            <a:endParaRPr lang="ko-KR" altLang="en-US" sz="1600" dirty="0"/>
          </a:p>
        </p:txBody>
      </p:sp>
      <p:sp>
        <p:nvSpPr>
          <p:cNvPr id="4" name="모서리가 둥근 사각형 설명선 3"/>
          <p:cNvSpPr/>
          <p:nvPr/>
        </p:nvSpPr>
        <p:spPr>
          <a:xfrm>
            <a:off x="249062" y="3717032"/>
            <a:ext cx="1656184" cy="50405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예 방 법</a:t>
            </a:r>
            <a:endParaRPr lang="ko-KR" altLang="en-US" sz="2400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35496" y="4365104"/>
            <a:ext cx="9073008" cy="16561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ko-KR" altLang="en-US" dirty="0" smtClean="0"/>
              <a:t>지속적으로 위험한 자세를 찾아내고 기술적인 방법이나 행정적인 방법을 통해서 위험한 직무를 줄이는 것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err="1" smtClean="0"/>
              <a:t>근골격계</a:t>
            </a:r>
            <a:r>
              <a:rPr lang="ko-KR" altLang="en-US" dirty="0" smtClean="0"/>
              <a:t> 질환의 예방을 위해서는 가능한 대상자 또는 물체를 들어올리는 동작을 최소화하고 적절한 보조장비를 이용하는 것이 좋다</a:t>
            </a:r>
            <a:r>
              <a:rPr lang="en-US" altLang="ko-KR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대상자의 활동을 돕는 전동침대</a:t>
            </a:r>
            <a:r>
              <a:rPr lang="en-US" altLang="ko-KR" dirty="0" smtClean="0"/>
              <a:t>, </a:t>
            </a:r>
            <a:r>
              <a:rPr lang="ko-KR" altLang="en-US" dirty="0" smtClean="0"/>
              <a:t>휠체어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이동변기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보행보조기 등을 사용한다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7467" y="219998"/>
            <a:ext cx="390248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 smtClean="0"/>
              <a:t>요양보호사의 자기관리 및 안전관리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3826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388843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dirty="0" smtClean="0"/>
              <a:t>요양보호사의 자기관리 및 안전관리</a:t>
            </a:r>
            <a:endParaRPr lang="ko-KR" altLang="en-US" dirty="0"/>
          </a:p>
        </p:txBody>
      </p:sp>
      <p:sp>
        <p:nvSpPr>
          <p:cNvPr id="3" name="모서리가 둥근 사각형 설명선 2"/>
          <p:cNvSpPr/>
          <p:nvPr/>
        </p:nvSpPr>
        <p:spPr>
          <a:xfrm>
            <a:off x="395536" y="1052736"/>
            <a:ext cx="2232248" cy="57606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스트레스</a:t>
            </a:r>
            <a:endParaRPr lang="ko-KR" altLang="en-US" sz="2000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35496" y="1772816"/>
            <a:ext cx="9073008" cy="1800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 smtClean="0"/>
              <a:t>스트레스는 생리적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정서적 반응으로 사람에 따라 많은 차이가 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감당할 만한 적정수준의 스트레스는 생활에 활력을 주고 동기를 유발시킨다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지나치게 높은 스트레스는 건강이나 삶에 해로운 영향을 미친다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업무 상황에서 스트레스는 필연적이다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의견차로 경험하는 갈등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고용자로부터 받는 평가와 질책 등으로 스트레스가 누적되면 일에 대한 의욕상실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자신감을 잃게 되고 삶의 보람도 상실된다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5" name="모서리가 둥근 사각형 설명선 4"/>
          <p:cNvSpPr/>
          <p:nvPr/>
        </p:nvSpPr>
        <p:spPr>
          <a:xfrm>
            <a:off x="467544" y="3933056"/>
            <a:ext cx="1800200" cy="64807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/>
              <a:t>예 방 법</a:t>
            </a:r>
            <a:endParaRPr lang="ko-KR" altLang="en-US" sz="2400" dirty="0"/>
          </a:p>
        </p:txBody>
      </p:sp>
      <p:sp>
        <p:nvSpPr>
          <p:cNvPr id="6" name="순서도: 대체 처리 5"/>
          <p:cNvSpPr/>
          <p:nvPr/>
        </p:nvSpPr>
        <p:spPr>
          <a:xfrm>
            <a:off x="19422" y="4725144"/>
            <a:ext cx="9073008" cy="172819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ko-KR" altLang="en-US" dirty="0" smtClean="0"/>
              <a:t>긍정적으로 생각 일상생활이 자신의 감정에 좌우됨을 알고 좋은 감정을 갖고 </a:t>
            </a:r>
            <a:endParaRPr lang="en-US" altLang="ko-KR" dirty="0" smtClean="0"/>
          </a:p>
          <a:p>
            <a:r>
              <a:rPr lang="ko-KR" altLang="en-US" dirty="0" smtClean="0"/>
              <a:t>    일한다</a:t>
            </a:r>
            <a:r>
              <a:rPr lang="en-US" altLang="ko-KR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규칙적이고 적당하게 바쁜 생활과 균형 잡힌 식사를 거르지 않도록 한다</a:t>
            </a:r>
            <a:r>
              <a:rPr lang="en-US" altLang="ko-KR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숙면을 취한다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수면은 스트레스에 민감해져 있는 몸과 마음을 쉬도록 한다</a:t>
            </a:r>
            <a:r>
              <a:rPr lang="en-US" altLang="ko-KR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적절한 운동과 웃음은 사람의 기분을 바꾸어주고 긴장을 풀어준다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65923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위쪽 리본 1"/>
          <p:cNvSpPr/>
          <p:nvPr/>
        </p:nvSpPr>
        <p:spPr>
          <a:xfrm>
            <a:off x="179512" y="1044742"/>
            <a:ext cx="8928992" cy="1952210"/>
          </a:xfrm>
          <a:prstGeom prst="ribbon2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/>
              <a:t>요양 </a:t>
            </a:r>
            <a:r>
              <a:rPr lang="ko-KR" altLang="en-US" sz="4000" dirty="0" err="1" smtClean="0"/>
              <a:t>보호사</a:t>
            </a:r>
            <a:r>
              <a:rPr lang="ko-KR" altLang="en-US" sz="4000" dirty="0" smtClean="0"/>
              <a:t> 교육</a:t>
            </a:r>
            <a:endParaRPr lang="ko-KR" alt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483768" y="3323652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</a:t>
            </a:r>
            <a:r>
              <a:rPr lang="ko-KR" altLang="en-US" sz="2400" dirty="0" smtClean="0"/>
              <a:t>신입 </a:t>
            </a:r>
            <a:r>
              <a:rPr lang="ko-KR" altLang="en-US" sz="2400" dirty="0" err="1" smtClean="0"/>
              <a:t>요양보호사</a:t>
            </a:r>
            <a:r>
              <a:rPr lang="ko-KR" altLang="en-US" sz="2400" dirty="0" smtClean="0"/>
              <a:t> 교육 자료</a:t>
            </a:r>
            <a:endParaRPr lang="ko-KR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339752" y="5805264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        지극정성 방문요양 센터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658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1486</Words>
  <Application>Microsoft Office PowerPoint</Application>
  <PresentationFormat>화면 슬라이드 쇼(4:3)</PresentationFormat>
  <Paragraphs>161</Paragraphs>
  <Slides>12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요양 보호사 직업윤리와 자세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요양 보호사 직업윤리와 자세</dc:title>
  <dc:creator>admin</dc:creator>
  <cp:lastModifiedBy>admin</cp:lastModifiedBy>
  <cp:revision>22</cp:revision>
  <cp:lastPrinted>2020-03-19T02:06:17Z</cp:lastPrinted>
  <dcterms:created xsi:type="dcterms:W3CDTF">2020-03-18T06:31:20Z</dcterms:created>
  <dcterms:modified xsi:type="dcterms:W3CDTF">2020-03-19T02:08:13Z</dcterms:modified>
</cp:coreProperties>
</file>