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3444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73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26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3885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38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51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123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58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42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157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05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EA103-34D3-465B-BE55-118716F70ADD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77C8C-D3E9-4D57-8E31-C2CF9E4424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69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86880"/>
            <a:ext cx="7810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167649"/>
            <a:ext cx="7500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u="sng" dirty="0" smtClean="0"/>
              <a:t>노인인권교육 및 노인학대신고의무자 교육 수료 방법</a:t>
            </a:r>
            <a:endParaRPr lang="ko-KR" altLang="en-US" sz="24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608141" y="980728"/>
            <a:ext cx="311304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62974" y="994527"/>
            <a:ext cx="155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Chrome </a:t>
            </a:r>
            <a:r>
              <a:rPr lang="ko-KR" altLang="en-US" dirty="0" smtClean="0"/>
              <a:t>실행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66806" y="980728"/>
            <a:ext cx="311304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21639" y="994527"/>
            <a:ext cx="443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한국보건복지 인력개발원 검색 후 로그인</a:t>
            </a:r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084" y="1412241"/>
            <a:ext cx="5533356" cy="288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6588224" y="1412241"/>
            <a:ext cx="216024" cy="144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사각형 설명선 10"/>
          <p:cNvSpPr/>
          <p:nvPr/>
        </p:nvSpPr>
        <p:spPr>
          <a:xfrm rot="10800000">
            <a:off x="1157135" y="4437109"/>
            <a:ext cx="3774897" cy="2088234"/>
          </a:xfrm>
          <a:prstGeom prst="wedgeRoundRectCallout">
            <a:avLst>
              <a:gd name="adj1" fmla="val -55111"/>
              <a:gd name="adj2" fmla="val 6257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사각형 설명선 14"/>
          <p:cNvSpPr/>
          <p:nvPr/>
        </p:nvSpPr>
        <p:spPr>
          <a:xfrm rot="10800000">
            <a:off x="5076056" y="4437109"/>
            <a:ext cx="3787534" cy="2088234"/>
          </a:xfrm>
          <a:prstGeom prst="wedgeRoundRectCallout">
            <a:avLst>
              <a:gd name="adj1" fmla="val 18501"/>
              <a:gd name="adj2" fmla="val 6354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561572"/>
            <a:ext cx="2777827" cy="68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462457"/>
            <a:ext cx="790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025" y="4588558"/>
            <a:ext cx="3563439" cy="56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459414"/>
            <a:ext cx="1218408" cy="40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992" y="5418575"/>
            <a:ext cx="799008" cy="48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오른쪽 화살표 11"/>
          <p:cNvSpPr/>
          <p:nvPr/>
        </p:nvSpPr>
        <p:spPr>
          <a:xfrm>
            <a:off x="2093570" y="5563230"/>
            <a:ext cx="139827" cy="198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오른쪽 화살표 25"/>
          <p:cNvSpPr/>
          <p:nvPr/>
        </p:nvSpPr>
        <p:spPr>
          <a:xfrm>
            <a:off x="3568077" y="5563230"/>
            <a:ext cx="139827" cy="198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606" y="5478698"/>
            <a:ext cx="790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710" y="5475655"/>
            <a:ext cx="1218408" cy="40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958" y="5434816"/>
            <a:ext cx="799008" cy="48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오른쪽 화살표 29"/>
          <p:cNvSpPr/>
          <p:nvPr/>
        </p:nvSpPr>
        <p:spPr>
          <a:xfrm>
            <a:off x="6106536" y="5579471"/>
            <a:ext cx="139827" cy="198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오른쪽 화살표 30"/>
          <p:cNvSpPr/>
          <p:nvPr/>
        </p:nvSpPr>
        <p:spPr>
          <a:xfrm>
            <a:off x="7581043" y="5579471"/>
            <a:ext cx="139827" cy="198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968" y="5939883"/>
            <a:ext cx="775808" cy="43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607" y="5961711"/>
            <a:ext cx="874385" cy="404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오른쪽 화살표 35"/>
          <p:cNvSpPr/>
          <p:nvPr/>
        </p:nvSpPr>
        <p:spPr>
          <a:xfrm>
            <a:off x="2631973" y="6066915"/>
            <a:ext cx="139827" cy="198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1551853" y="6066647"/>
            <a:ext cx="139827" cy="198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854" y="5948509"/>
            <a:ext cx="775808" cy="43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493" y="5970337"/>
            <a:ext cx="874385" cy="404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오른쪽 화살표 39"/>
          <p:cNvSpPr/>
          <p:nvPr/>
        </p:nvSpPr>
        <p:spPr>
          <a:xfrm>
            <a:off x="6651859" y="6075541"/>
            <a:ext cx="139827" cy="198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오른쪽 화살표 40"/>
          <p:cNvSpPr/>
          <p:nvPr/>
        </p:nvSpPr>
        <p:spPr>
          <a:xfrm>
            <a:off x="5571739" y="6075273"/>
            <a:ext cx="139827" cy="198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4788018" y="3717032"/>
            <a:ext cx="144016" cy="144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7" name="타원 46"/>
          <p:cNvSpPr/>
          <p:nvPr/>
        </p:nvSpPr>
        <p:spPr>
          <a:xfrm>
            <a:off x="6012160" y="3703696"/>
            <a:ext cx="144016" cy="144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48" name="타원 47"/>
          <p:cNvSpPr/>
          <p:nvPr/>
        </p:nvSpPr>
        <p:spPr>
          <a:xfrm>
            <a:off x="847437" y="116632"/>
            <a:ext cx="144016" cy="144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49" name="타원 48"/>
          <p:cNvSpPr/>
          <p:nvPr/>
        </p:nvSpPr>
        <p:spPr>
          <a:xfrm>
            <a:off x="3203848" y="135593"/>
            <a:ext cx="144016" cy="144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  <p:sp>
        <p:nvSpPr>
          <p:cNvPr id="50" name="TextBox 49"/>
          <p:cNvSpPr txBox="1"/>
          <p:nvPr/>
        </p:nvSpPr>
        <p:spPr>
          <a:xfrm>
            <a:off x="539552" y="3212976"/>
            <a:ext cx="311304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827584" y="3226775"/>
            <a:ext cx="25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수강신청 후 학습 진행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323528" y="836712"/>
            <a:ext cx="8712968" cy="583264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>
            <a:off x="931071" y="1355233"/>
            <a:ext cx="15218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2978110" y="1358023"/>
            <a:ext cx="4406101" cy="58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flipV="1">
            <a:off x="844836" y="3582308"/>
            <a:ext cx="2503028" cy="23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폭발 2 52"/>
          <p:cNvSpPr/>
          <p:nvPr/>
        </p:nvSpPr>
        <p:spPr>
          <a:xfrm>
            <a:off x="7452320" y="836712"/>
            <a:ext cx="1584176" cy="113116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/>
              <a:t>ID/PW </a:t>
            </a:r>
            <a:r>
              <a:rPr lang="ko-KR" altLang="en-US" sz="1200" b="1" dirty="0" smtClean="0"/>
              <a:t>문의</a:t>
            </a:r>
            <a:r>
              <a:rPr lang="en-US" altLang="ko-KR" sz="1200" b="1" dirty="0" smtClean="0"/>
              <a:t>!</a:t>
            </a:r>
            <a:endParaRPr lang="ko-KR" altLang="en-US" sz="1200" b="1" dirty="0"/>
          </a:p>
        </p:txBody>
      </p:sp>
      <p:sp>
        <p:nvSpPr>
          <p:cNvPr id="67" name="타원 66"/>
          <p:cNvSpPr/>
          <p:nvPr/>
        </p:nvSpPr>
        <p:spPr>
          <a:xfrm>
            <a:off x="1434133" y="4489244"/>
            <a:ext cx="144016" cy="144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1</a:t>
            </a:r>
            <a:endParaRPr lang="ko-KR" altLang="en-US" sz="1000" dirty="0"/>
          </a:p>
        </p:txBody>
      </p:sp>
      <p:sp>
        <p:nvSpPr>
          <p:cNvPr id="68" name="타원 67"/>
          <p:cNvSpPr/>
          <p:nvPr/>
        </p:nvSpPr>
        <p:spPr>
          <a:xfrm>
            <a:off x="5344606" y="4486297"/>
            <a:ext cx="144016" cy="144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/>
              <a:t>2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528711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29</Words>
  <Application>Microsoft Office PowerPoint</Application>
  <PresentationFormat>화면 슬라이드 쇼(4:3)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admin</cp:lastModifiedBy>
  <cp:revision>5</cp:revision>
  <cp:lastPrinted>2021-06-08T06:08:33Z</cp:lastPrinted>
  <dcterms:created xsi:type="dcterms:W3CDTF">2021-06-08T05:28:50Z</dcterms:created>
  <dcterms:modified xsi:type="dcterms:W3CDTF">2021-06-08T06:12:47Z</dcterms:modified>
</cp:coreProperties>
</file>