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6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221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206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1334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1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69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097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1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52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92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483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5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71366-2E46-4F76-9A32-2D73653A1E2C}" type="datetimeFigureOut">
              <a:rPr lang="ko-KR" altLang="en-US" smtClean="0"/>
              <a:t>2020-07-11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68FDF-0919-449D-8459-8140BAC573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08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C:\Users\이운석\Documents\반디카메라\Cap 2018-12-19 18-09-14-9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114425"/>
            <a:ext cx="836295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987824" y="2564904"/>
            <a:ext cx="864096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292080" y="2528900"/>
            <a:ext cx="1584176" cy="32403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/>
              <a:t>가고파센터</a:t>
            </a:r>
            <a:r>
              <a:rPr lang="en-US" altLang="ko-KR" sz="1600" b="1" dirty="0" smtClean="0"/>
              <a:t>4F</a:t>
            </a:r>
            <a:endParaRPr lang="ko-KR" alt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32040" y="3645024"/>
            <a:ext cx="2140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dirty="0" smtClean="0">
                <a:solidFill>
                  <a:srgbClr val="FF0000"/>
                </a:solidFill>
                <a:latin typeface="맑은 고딕"/>
                <a:ea typeface="맑은 고딕"/>
              </a:rPr>
              <a:t>•</a:t>
            </a:r>
            <a:r>
              <a:rPr lang="ko-KR" altLang="en-US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태평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4</a:t>
            </a:r>
            <a:r>
              <a:rPr lang="ko-KR" altLang="en-US" sz="1400" b="1" dirty="0" err="1" smtClean="0">
                <a:solidFill>
                  <a:srgbClr val="FF0000"/>
                </a:solidFill>
                <a:latin typeface="맑은 고딕"/>
                <a:ea typeface="맑은 고딕"/>
              </a:rPr>
              <a:t>동행정복합센터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275856" y="4051920"/>
            <a:ext cx="986408" cy="457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rgbClr val="FF0000"/>
                </a:solidFill>
              </a:rPr>
              <a:t>금빛초후문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5795972"/>
            <a:ext cx="425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버스 </a:t>
            </a:r>
            <a:r>
              <a:rPr lang="en-US" altLang="ko-KR" b="1" dirty="0" smtClean="0"/>
              <a:t>:</a:t>
            </a:r>
            <a:r>
              <a:rPr lang="en-US" altLang="ko-KR" b="1" dirty="0" smtClean="0"/>
              <a:t> 9</a:t>
            </a:r>
            <a:r>
              <a:rPr lang="ko-KR" altLang="en-US" b="1" dirty="0" smtClean="0"/>
              <a:t>번</a:t>
            </a:r>
            <a:r>
              <a:rPr lang="en-US" altLang="ko-KR" b="1" dirty="0" smtClean="0"/>
              <a:t>, 15-1</a:t>
            </a:r>
            <a:r>
              <a:rPr lang="ko-KR" altLang="en-US" b="1" dirty="0" smtClean="0"/>
              <a:t>번</a:t>
            </a:r>
            <a:r>
              <a:rPr lang="en-US" altLang="ko-KR" b="1" dirty="0" smtClean="0"/>
              <a:t>, 88</a:t>
            </a:r>
            <a:r>
              <a:rPr lang="ko-KR" altLang="en-US" b="1" dirty="0" smtClean="0"/>
              <a:t>번</a:t>
            </a:r>
            <a:r>
              <a:rPr lang="en-US" altLang="ko-KR" b="1" dirty="0" smtClean="0"/>
              <a:t>, 77</a:t>
            </a:r>
            <a:r>
              <a:rPr lang="ko-KR" altLang="en-US" b="1" dirty="0" smtClean="0"/>
              <a:t>번</a:t>
            </a:r>
            <a:r>
              <a:rPr lang="en-US" altLang="ko-KR" b="1" dirty="0" smtClean="0"/>
              <a:t>, 88-1</a:t>
            </a:r>
            <a:r>
              <a:rPr lang="ko-KR" altLang="en-US" b="1" dirty="0" smtClean="0"/>
              <a:t>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9822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</Words>
  <Application>Microsoft Office PowerPoint</Application>
  <PresentationFormat>화면 슬라이드 쇼(4:3)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이운석</dc:creator>
  <cp:lastModifiedBy>이운석</cp:lastModifiedBy>
  <cp:revision>1</cp:revision>
  <dcterms:created xsi:type="dcterms:W3CDTF">2020-07-11T03:19:25Z</dcterms:created>
  <dcterms:modified xsi:type="dcterms:W3CDTF">2020-07-11T03:27:08Z</dcterms:modified>
</cp:coreProperties>
</file>