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8" r:id="rId3"/>
    <p:sldId id="257" r:id="rId4"/>
    <p:sldId id="259" r:id="rId5"/>
    <p:sldId id="260" r:id="rId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직사각형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AEEED2-9CA8-4F53-BA3D-A8461B39DFF9}" type="datetimeFigureOut">
              <a:rPr lang="ko-KR" altLang="en-US" smtClean="0"/>
              <a:pPr/>
              <a:t>2019-03-08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2085393" y="236539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01D7B7-299F-41E9-933E-926F6CE3D9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EEED2-9CA8-4F53-BA3D-A8461B39DFF9}" type="datetimeFigureOut">
              <a:rPr lang="ko-KR" altLang="en-US" smtClean="0"/>
              <a:pPr/>
              <a:t>2019-03-08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701D7B7-299F-41E9-933E-926F6CE3D91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371601" y="2743201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7" name="직사각형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2" name="날짜 개체 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EEED2-9CA8-4F53-BA3D-A8461B39DFF9}" type="datetimeFigureOut">
              <a:rPr lang="ko-KR" altLang="en-US" smtClean="0"/>
              <a:pPr/>
              <a:t>2019-03-08</a:t>
            </a:fld>
            <a:endParaRPr lang="ko-KR" altLang="en-US"/>
          </a:p>
        </p:txBody>
      </p:sp>
      <p:sp>
        <p:nvSpPr>
          <p:cNvPr id="13" name="슬라이드 번호 개체 틀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8701D7B7-299F-41E9-933E-926F6CE3D91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4" name="바닥글 개체 틀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8" name="날짜 개체 틀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AEEED2-9CA8-4F53-BA3D-A8461B39DFF9}" type="datetimeFigureOut">
              <a:rPr lang="ko-KR" altLang="en-US" smtClean="0"/>
              <a:pPr/>
              <a:t>2019-03-08</a:t>
            </a:fld>
            <a:endParaRPr lang="ko-KR" altLang="en-US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8701D7B7-299F-41E9-933E-926F6CE3D91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2" name="바닥글 개체 틀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3400" y="273051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3" name="내용 개체 틀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0" name="날짜 개체 틀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AEEED2-9CA8-4F53-BA3D-A8461B39DFF9}" type="datetimeFigureOut">
              <a:rPr lang="ko-KR" altLang="en-US" smtClean="0"/>
              <a:pPr/>
              <a:t>2019-03-08</a:t>
            </a:fld>
            <a:endParaRPr lang="ko-KR" altLang="en-US"/>
          </a:p>
        </p:txBody>
      </p:sp>
      <p:sp>
        <p:nvSpPr>
          <p:cNvPr id="12" name="슬라이드 번호 개체 틀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8701D7B7-299F-41E9-933E-926F6CE3D91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4" name="바닥글 개체 틀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ko-KR" altLang="en-US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5" name="텍스트 개체 틀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EEED2-9CA8-4F53-BA3D-A8461B39DFF9}" type="datetimeFigureOut">
              <a:rPr lang="ko-KR" altLang="en-US" smtClean="0"/>
              <a:pPr/>
              <a:t>2019-03-08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701D7B7-299F-41E9-933E-926F6CE3D9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EEED2-9CA8-4F53-BA3D-A8461B39DFF9}" type="datetimeFigureOut">
              <a:rPr lang="ko-KR" altLang="en-US" smtClean="0"/>
              <a:pPr/>
              <a:t>2019-03-08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01D7B7-299F-41E9-933E-926F6CE3D9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3051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EEED2-9CA8-4F53-BA3D-A8461B39DFF9}" type="datetimeFigureOut">
              <a:rPr lang="ko-KR" altLang="en-US" smtClean="0"/>
              <a:pPr/>
              <a:t>2019-03-08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701D7B7-299F-41E9-933E-926F6CE3D91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8" name="직사각형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1" name="직사각형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날짜 개체 틀 11"/>
          <p:cNvSpPr>
            <a:spLocks noGrp="1"/>
          </p:cNvSpPr>
          <p:nvPr>
            <p:ph type="dt" sz="half" idx="10"/>
          </p:nvPr>
        </p:nvSpPr>
        <p:spPr>
          <a:xfrm>
            <a:off x="6248400" y="6248401"/>
            <a:ext cx="2667000" cy="365125"/>
          </a:xfrm>
        </p:spPr>
        <p:txBody>
          <a:bodyPr rtlCol="0"/>
          <a:lstStyle/>
          <a:p>
            <a:fld id="{7BAEEED2-9CA8-4F53-BA3D-A8461B39DFF9}" type="datetimeFigureOut">
              <a:rPr lang="ko-KR" altLang="en-US" smtClean="0"/>
              <a:pPr/>
              <a:t>2019-03-08</a:t>
            </a:fld>
            <a:endParaRPr lang="ko-KR" altLang="en-US"/>
          </a:p>
        </p:txBody>
      </p:sp>
      <p:sp>
        <p:nvSpPr>
          <p:cNvPr id="13" name="슬라이드 번호 개체 틀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8701D7B7-299F-41E9-933E-926F6CE3D91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4" name="바닥글 개체 틀 13"/>
          <p:cNvSpPr>
            <a:spLocks noGrp="1"/>
          </p:cNvSpPr>
          <p:nvPr>
            <p:ph type="ftr" sz="quarter" idx="12"/>
          </p:nvPr>
        </p:nvSpPr>
        <p:spPr>
          <a:xfrm>
            <a:off x="1600200" y="6248207"/>
            <a:ext cx="4572000" cy="365125"/>
          </a:xfrm>
        </p:spPr>
        <p:txBody>
          <a:bodyPr rtlCol="0"/>
          <a:lstStyle/>
          <a:p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EEED2-9CA8-4F53-BA3D-A8461B39DFF9}" type="datetimeFigureOut">
              <a:rPr lang="ko-KR" altLang="en-US" smtClean="0"/>
              <a:pPr/>
              <a:t>2019-03-08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1D7B7-299F-41E9-933E-926F6CE3D9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53200" y="609601"/>
            <a:ext cx="2057400" cy="5516563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609601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553200" y="6248403"/>
            <a:ext cx="2209800" cy="365125"/>
          </a:xfrm>
        </p:spPr>
        <p:txBody>
          <a:bodyPr/>
          <a:lstStyle/>
          <a:p>
            <a:fld id="{7BAEEED2-9CA8-4F53-BA3D-A8461B39DFF9}" type="datetimeFigureOut">
              <a:rPr lang="ko-KR" altLang="en-US" smtClean="0"/>
              <a:pPr/>
              <a:t>2019-03-08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57201" y="6248208"/>
            <a:ext cx="5573483" cy="365125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직사각형 6"/>
          <p:cNvSpPr/>
          <p:nvPr/>
        </p:nvSpPr>
        <p:spPr bwMode="white">
          <a:xfrm>
            <a:off x="6096319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>
            <a:off x="6142039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6142039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 rot="5400000">
            <a:off x="5989639" y="144463"/>
            <a:ext cx="533400" cy="244476"/>
          </a:xfrm>
        </p:spPr>
        <p:txBody>
          <a:bodyPr/>
          <a:lstStyle/>
          <a:p>
            <a:fld id="{8701D7B7-299F-41E9-933E-926F6CE3D9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6096000" y="6248401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AEEED2-9CA8-4F53-BA3D-A8461B39DFF9}" type="datetimeFigureOut">
              <a:rPr lang="ko-KR" altLang="en-US" smtClean="0"/>
              <a:pPr/>
              <a:t>2019-03-08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609601" y="6248207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7" name="직사각형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590549" y="1280160"/>
            <a:ext cx="8553451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701D7B7-299F-41E9-933E-926F6CE3D9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1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1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1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1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1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1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1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1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1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1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357290" y="214290"/>
            <a:ext cx="6477000" cy="1114420"/>
          </a:xfrm>
        </p:spPr>
        <p:txBody>
          <a:bodyPr>
            <a:normAutofit/>
          </a:bodyPr>
          <a:lstStyle/>
          <a:p>
            <a:pPr algn="ctr"/>
            <a:r>
              <a:rPr lang="ko-KR" altLang="en-US" sz="5400" b="1" dirty="0" smtClean="0">
                <a:latin typeface="휴먼모음T" pitchFamily="18" charset="-127"/>
                <a:ea typeface="휴먼모음T" pitchFamily="18" charset="-127"/>
              </a:rPr>
              <a:t>이용자 모집 방법 </a:t>
            </a:r>
            <a:endParaRPr lang="ko-KR" altLang="en-US" sz="5400" b="1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US" altLang="ko-KR" dirty="0" smtClean="0"/>
              <a:t> </a:t>
            </a:r>
            <a:r>
              <a:rPr lang="ko-KR" altLang="en-US" sz="3200" b="1" dirty="0" err="1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보람복지센타</a:t>
            </a:r>
            <a:r>
              <a:rPr lang="ko-KR" altLang="en-US" sz="3200" b="1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3200" b="1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3200" b="1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요</a:t>
            </a:r>
            <a:r>
              <a:rPr lang="en-US" altLang="ko-KR" sz="3200" b="1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,</a:t>
            </a:r>
            <a:r>
              <a:rPr lang="ko-KR" altLang="en-US" sz="3200" b="1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목</a:t>
            </a:r>
            <a:r>
              <a:rPr lang="en-US" altLang="ko-KR" sz="3200" b="1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3200" b="1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4" name="그림 3" descr="1.jpg"/>
          <p:cNvPicPr>
            <a:picLocks noChangeAspect="1"/>
          </p:cNvPicPr>
          <p:nvPr/>
        </p:nvPicPr>
        <p:blipFill>
          <a:blip r:embed="rId2"/>
          <a:srcRect l="4853" t="19792" r="4853" b="19791"/>
          <a:stretch>
            <a:fillRect/>
          </a:stretch>
        </p:blipFill>
        <p:spPr>
          <a:xfrm>
            <a:off x="2714612" y="1500174"/>
            <a:ext cx="4071966" cy="414340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smtClean="0">
                <a:latin typeface="휴먼모음T" pitchFamily="18" charset="-127"/>
                <a:ea typeface="휴먼모음T" pitchFamily="18" charset="-127"/>
              </a:rPr>
              <a:t>노인장기요양보험 제도</a:t>
            </a:r>
            <a:endParaRPr lang="ko-KR" altLang="en-US" b="1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214282" y="1600200"/>
            <a:ext cx="8786874" cy="4495800"/>
          </a:xfrm>
        </p:spPr>
        <p:txBody>
          <a:bodyPr/>
          <a:lstStyle/>
          <a:p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노인장기요양보험이란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?</a:t>
            </a:r>
          </a:p>
          <a:p>
            <a:pPr>
              <a:buNone/>
            </a:pP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 65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세 이상의 노인 또는 치매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`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뇌혈관성질환 등 노인성 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buNone/>
            </a:pP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질병이 있는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65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세 미만의 자가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6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개월 이상 동안 혼자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buNone/>
            </a:pP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일상생활을 수행하기 어려워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수급자로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판정 받은 경우 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buNone/>
            </a:pP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장기요양기관으로부터 신체활동이나 가사활동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인지활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buNone/>
            </a:pP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지원 등의 장기요양급여를 받을 수 있는 제도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.  </a:t>
            </a:r>
            <a:endParaRPr lang="ko-KR" altLang="en-US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smtClean="0">
                <a:latin typeface="휴먼모음T" pitchFamily="18" charset="-127"/>
                <a:ea typeface="휴먼모음T" pitchFamily="18" charset="-127"/>
              </a:rPr>
              <a:t>노인장기요양 신청방법</a:t>
            </a:r>
            <a:endParaRPr lang="ko-KR" altLang="en-US" b="1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214282" y="1714488"/>
            <a:ext cx="8667811" cy="4495800"/>
          </a:xfrm>
        </p:spPr>
        <p:txBody>
          <a:bodyPr/>
          <a:lstStyle/>
          <a:p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신청자격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: 65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세 이상 노인과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65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세 미만의 노인성질병이 있는 자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.</a:t>
            </a:r>
          </a:p>
          <a:p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신청방법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방문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우편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팩스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신청인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본인 또는 대리인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구비서류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장기요양인정신청서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대리인 신분증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이용절차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buNone/>
            </a:pP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인정조사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–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의사소견서제출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–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장기요양등급판정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– </a:t>
            </a:r>
          </a:p>
          <a:p>
            <a:pPr>
              <a:buNone/>
            </a:pP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장기요양인정서 전달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 </a:t>
            </a:r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smtClean="0">
                <a:latin typeface="휴먼모음T" pitchFamily="18" charset="-127"/>
                <a:ea typeface="휴먼모음T" pitchFamily="18" charset="-127"/>
              </a:rPr>
              <a:t>서비스 제공내역</a:t>
            </a:r>
            <a:endParaRPr lang="ko-KR" altLang="en-US" b="1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142844" y="1600200"/>
            <a:ext cx="8858312" cy="4495800"/>
          </a:xfrm>
        </p:spPr>
        <p:txBody>
          <a:bodyPr>
            <a:normAutofit/>
          </a:bodyPr>
          <a:lstStyle/>
          <a:p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신체활동 지원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식사 및 약 챙겨 드리기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개인위생활동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몸단장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체위변경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이동도움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배설도움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신체기능 증진활동 등</a:t>
            </a:r>
          </a:p>
          <a:p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일상생활 지원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외출 동행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장보기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산책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병원 이용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), </a:t>
            </a:r>
          </a:p>
          <a:p>
            <a:pPr>
              <a:buNone/>
            </a:pP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 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청소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빨래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식사준비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설거지</a:t>
            </a:r>
          </a:p>
          <a:p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정서지원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말벗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의사소통 도움</a:t>
            </a:r>
          </a:p>
          <a:p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인지활동 지원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회상훈련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기억력 향상활동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남아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있는 기능의 유지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향상을 위한 사회활동훈련</a:t>
            </a:r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err="1" smtClean="0">
                <a:latin typeface="휴먼모음T" pitchFamily="18" charset="-127"/>
                <a:ea typeface="휴먼모음T" pitchFamily="18" charset="-127"/>
              </a:rPr>
              <a:t>보람복지센타</a:t>
            </a:r>
            <a:r>
              <a:rPr lang="ko-KR" altLang="en-US" b="1" dirty="0" smtClean="0">
                <a:latin typeface="휴먼모음T" pitchFamily="18" charset="-127"/>
                <a:ea typeface="휴먼모음T" pitchFamily="18" charset="-127"/>
              </a:rPr>
              <a:t> 기관 소개</a:t>
            </a:r>
            <a:endParaRPr lang="ko-KR" altLang="en-US" b="1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214282" y="1600200"/>
            <a:ext cx="8786874" cy="4973128"/>
          </a:xfrm>
        </p:spPr>
        <p:txBody>
          <a:bodyPr>
            <a:normAutofit/>
          </a:bodyPr>
          <a:lstStyle/>
          <a:p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기관명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보람복지센타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요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,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목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기관설립일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: 2011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년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09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월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01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일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주소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경기도 안산시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상록구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안산대학로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189, 102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호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전화번호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: 031) 416- 5477</a:t>
            </a:r>
          </a:p>
          <a:p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팩스번호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: 031) 415-5477</a:t>
            </a:r>
          </a:p>
          <a:p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주차시설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사무실 주차장 및 인근 공원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안산대학교 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buNone/>
            </a:pP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         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주차장 이용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인력현황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시설장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및 관리책임자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명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사회복지사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명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요양보호사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59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명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 (2019. 02. 21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기준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가을">
  <a:themeElements>
    <a:clrScheme name="가을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가을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가을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29</TotalTime>
  <Words>246</Words>
  <Application>Microsoft Office PowerPoint</Application>
  <PresentationFormat>화면 슬라이드 쇼(4:3)</PresentationFormat>
  <Paragraphs>32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가을</vt:lpstr>
      <vt:lpstr>이용자 모집 방법 </vt:lpstr>
      <vt:lpstr>노인장기요양보험 제도</vt:lpstr>
      <vt:lpstr>노인장기요양 신청방법</vt:lpstr>
      <vt:lpstr>서비스 제공내역</vt:lpstr>
      <vt:lpstr>보람복지센타 기관 소개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Choco</dc:creator>
  <cp:lastModifiedBy>Choco</cp:lastModifiedBy>
  <cp:revision>5</cp:revision>
  <dcterms:created xsi:type="dcterms:W3CDTF">2019-02-21T04:18:20Z</dcterms:created>
  <dcterms:modified xsi:type="dcterms:W3CDTF">2019-03-08T05:35:39Z</dcterms:modified>
</cp:coreProperties>
</file>