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t>2016-06-20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adwx</cp:lastModifiedBy>
  <cp:revision>7</cp:revision>
  <dcterms:created xsi:type="dcterms:W3CDTF">2016-04-14T04:46:14Z</dcterms:created>
  <dcterms:modified xsi:type="dcterms:W3CDTF">2016-06-20T02:33:22Z</dcterms:modified>
</cp:coreProperties>
</file>