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0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6E49A-78E1-4ED9-BF30-F2B2AB99C0CB}" type="datetimeFigureOut">
              <a:rPr lang="ko-KR" altLang="en-US" smtClean="0"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37CB2-FB2B-4C6F-A751-791DC39C851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928662" y="500042"/>
            <a:ext cx="507209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err="1" smtClean="0"/>
              <a:t>우애방문요양봉사센타</a:t>
            </a:r>
            <a:r>
              <a:rPr lang="ko-KR" altLang="en-US" sz="2800" b="1" dirty="0" smtClean="0"/>
              <a:t> 안내</a:t>
            </a:r>
            <a:endParaRPr lang="ko-KR" alt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1571612"/>
            <a:ext cx="743665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ko-KR" dirty="0" smtClean="0"/>
              <a:t> </a:t>
            </a:r>
            <a:r>
              <a:rPr lang="ko-KR" altLang="en-US" sz="2400" b="1" dirty="0" smtClean="0"/>
              <a:t>주소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경기도 고양시 일산서구 </a:t>
            </a:r>
            <a:r>
              <a:rPr lang="ko-KR" altLang="en-US" sz="2400" b="1" dirty="0" err="1" smtClean="0"/>
              <a:t>대산로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212</a:t>
            </a:r>
            <a:r>
              <a:rPr lang="ko-KR" altLang="en-US" sz="2400" b="1" dirty="0" err="1" smtClean="0"/>
              <a:t>번길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26</a:t>
            </a:r>
          </a:p>
          <a:p>
            <a:pPr>
              <a:buFont typeface="Wingdings" pitchFamily="2" charset="2"/>
              <a:buChar char="v"/>
            </a:pPr>
            <a:r>
              <a:rPr lang="ko-KR" altLang="en-US" sz="2400" b="1" dirty="0" smtClean="0"/>
              <a:t>전화번호 </a:t>
            </a:r>
            <a:r>
              <a:rPr lang="en-US" altLang="ko-KR" sz="2400" b="1" dirty="0" smtClean="0"/>
              <a:t>: 010-9824-2628, 031-916-2628</a:t>
            </a:r>
          </a:p>
          <a:p>
            <a:pPr>
              <a:buFont typeface="Wingdings" pitchFamily="2" charset="2"/>
              <a:buChar char="v"/>
            </a:pPr>
            <a:r>
              <a:rPr lang="ko-KR" altLang="en-US" sz="2400" b="1" dirty="0" smtClean="0"/>
              <a:t>팩스 </a:t>
            </a:r>
            <a:r>
              <a:rPr lang="en-US" altLang="ko-KR" sz="2400" b="1" dirty="0" smtClean="0"/>
              <a:t>: 031-916-2628</a:t>
            </a:r>
          </a:p>
          <a:p>
            <a:pPr>
              <a:buFont typeface="Wingdings" pitchFamily="2" charset="2"/>
              <a:buChar char="v"/>
            </a:pP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496"/>
            <a:ext cx="807249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직사각형 6"/>
          <p:cNvSpPr/>
          <p:nvPr/>
        </p:nvSpPr>
        <p:spPr>
          <a:xfrm>
            <a:off x="4857752" y="4357694"/>
            <a:ext cx="800219" cy="338554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ko-KR" altLang="en-US" sz="1600" b="1" dirty="0" err="1" smtClean="0"/>
              <a:t>현위</a:t>
            </a:r>
            <a:r>
              <a:rPr lang="ko-KR" altLang="en-US" sz="1600" b="1" dirty="0" err="1"/>
              <a:t>치</a:t>
            </a:r>
            <a:endParaRPr lang="ko-KR" alt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21</Words>
  <Application>Microsoft Office PowerPoint</Application>
  <PresentationFormat>화면 슬라이드 쇼(4:3)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Windows 사용자</cp:lastModifiedBy>
  <cp:revision>2</cp:revision>
  <dcterms:created xsi:type="dcterms:W3CDTF">2019-11-18T02:36:02Z</dcterms:created>
  <dcterms:modified xsi:type="dcterms:W3CDTF">2019-11-18T02:51:05Z</dcterms:modified>
</cp:coreProperties>
</file>