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pPr/>
              <a:t>2019-11-18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pPr/>
              <a:t>2019-11-18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pPr/>
              <a:t>2019-11-18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pPr/>
              <a:t>2019-11-18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pPr/>
              <a:t>2019-11-18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pPr/>
              <a:t>2019-11-18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pPr/>
              <a:t>2019-11-18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pPr/>
              <a:t>2019-11-18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pPr/>
              <a:t>2019-11-18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pPr/>
              <a:t>2019-11-18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E49A-78E1-4ED9-BF30-F2B2AB99C0CB}" type="datetimeFigureOut">
              <a:rPr lang="ko-KR" altLang="en-US" smtClean="0"/>
              <a:pPr/>
              <a:t>2019-11-18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37CB2-FB2B-4C6F-A751-791DC39C85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6E49A-78E1-4ED9-BF30-F2B2AB99C0CB}" type="datetimeFigureOut">
              <a:rPr lang="ko-KR" altLang="en-US" smtClean="0"/>
              <a:pPr/>
              <a:t>2019-11-18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37CB2-FB2B-4C6F-A751-791DC39C851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928662" y="500042"/>
            <a:ext cx="6500858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err="1" smtClean="0"/>
              <a:t>우애방문요양봉사센타</a:t>
            </a:r>
            <a:r>
              <a:rPr lang="ko-KR" altLang="en-US" sz="2800" b="1" dirty="0" smtClean="0"/>
              <a:t> </a:t>
            </a:r>
            <a:r>
              <a:rPr lang="ko-KR" altLang="en-US" sz="2800" b="1" dirty="0" smtClean="0"/>
              <a:t>종사자 현황</a:t>
            </a:r>
            <a:endParaRPr lang="ko-KR" alt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42976" y="2285992"/>
            <a:ext cx="5176417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altLang="ko-KR" dirty="0" smtClean="0"/>
              <a:t> </a:t>
            </a:r>
            <a:r>
              <a:rPr lang="ko-KR" altLang="en-US" sz="2400" b="1" dirty="0" err="1" smtClean="0"/>
              <a:t>센타</a:t>
            </a:r>
            <a:r>
              <a:rPr lang="ko-KR" altLang="en-US" sz="2400" b="1" dirty="0" err="1" smtClean="0"/>
              <a:t>장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: </a:t>
            </a:r>
            <a:r>
              <a:rPr lang="en-US" altLang="ko-KR" sz="2400" b="1" dirty="0" smtClean="0"/>
              <a:t>1</a:t>
            </a:r>
            <a:r>
              <a:rPr lang="ko-KR" altLang="en-US" sz="2400" b="1" dirty="0" smtClean="0"/>
              <a:t>명</a:t>
            </a:r>
            <a:r>
              <a:rPr lang="en-US" altLang="ko-KR" sz="2400" b="1" dirty="0" smtClean="0"/>
              <a:t>,   </a:t>
            </a:r>
            <a:r>
              <a:rPr lang="ko-KR" altLang="en-US" sz="2400" b="1" dirty="0" err="1" smtClean="0"/>
              <a:t>사회복지사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1</a:t>
            </a:r>
            <a:r>
              <a:rPr lang="ko-KR" altLang="en-US" sz="2400" b="1" dirty="0" smtClean="0"/>
              <a:t>급</a:t>
            </a:r>
            <a:endParaRPr lang="en-US" altLang="ko-KR" sz="2400" b="1" dirty="0" smtClean="0"/>
          </a:p>
          <a:p>
            <a:endParaRPr lang="en-US" altLang="ko-KR" sz="2400" b="1" dirty="0" smtClean="0"/>
          </a:p>
          <a:p>
            <a:pPr>
              <a:buFont typeface="Wingdings" pitchFamily="2" charset="2"/>
              <a:buChar char="v"/>
            </a:pPr>
            <a:r>
              <a:rPr lang="ko-KR" altLang="en-US" sz="2400" b="1" dirty="0" smtClean="0"/>
              <a:t>방문요</a:t>
            </a:r>
            <a:r>
              <a:rPr lang="ko-KR" altLang="en-US" sz="2400" b="1" dirty="0" smtClean="0"/>
              <a:t>양</a:t>
            </a:r>
            <a:r>
              <a:rPr lang="ko-KR" altLang="en-US" sz="2400" b="1" dirty="0" smtClean="0"/>
              <a:t> </a:t>
            </a:r>
            <a:r>
              <a:rPr lang="en-US" altLang="ko-KR" sz="2400" b="1" dirty="0" smtClean="0"/>
              <a:t>: </a:t>
            </a:r>
            <a:r>
              <a:rPr lang="en-US" altLang="ko-KR" sz="2400" b="1" dirty="0" smtClean="0"/>
              <a:t>15</a:t>
            </a:r>
            <a:r>
              <a:rPr lang="ko-KR" altLang="en-US" sz="2400" b="1" dirty="0" smtClean="0"/>
              <a:t>명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요양보호사</a:t>
            </a:r>
            <a:r>
              <a:rPr lang="ko-KR" altLang="en-US" sz="2400" b="1" dirty="0" smtClean="0"/>
              <a:t> </a:t>
            </a:r>
            <a:endParaRPr lang="en-US" altLang="ko-KR" sz="2400" b="1" dirty="0" smtClean="0"/>
          </a:p>
          <a:p>
            <a:r>
              <a:rPr lang="ko-KR" altLang="en-US" sz="2400" b="1" dirty="0" smtClean="0"/>
              <a:t> </a:t>
            </a:r>
            <a:endParaRPr lang="en-US" altLang="ko-KR" sz="2400" b="1" dirty="0" smtClean="0"/>
          </a:p>
          <a:p>
            <a:pPr>
              <a:buFont typeface="Wingdings" pitchFamily="2" charset="2"/>
              <a:buChar char="v"/>
            </a:pPr>
            <a:r>
              <a:rPr lang="ko-KR" altLang="en-US" sz="2400" b="1" dirty="0" smtClean="0"/>
              <a:t>방문목욕 </a:t>
            </a:r>
            <a:r>
              <a:rPr lang="en-US" altLang="ko-KR" sz="2400" b="1" dirty="0" smtClean="0"/>
              <a:t>:   2</a:t>
            </a:r>
            <a:r>
              <a:rPr lang="ko-KR" altLang="en-US" sz="2400" b="1" dirty="0" smtClean="0"/>
              <a:t>명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방문요양과 겸직</a:t>
            </a:r>
            <a:r>
              <a:rPr lang="en-US" altLang="ko-KR" sz="2400" b="1" dirty="0" smtClean="0"/>
              <a:t>)</a:t>
            </a:r>
            <a:endParaRPr lang="en-US" altLang="ko-KR" sz="2400" b="1" dirty="0" smtClean="0"/>
          </a:p>
          <a:p>
            <a:pPr>
              <a:buFont typeface="Wingdings" pitchFamily="2" charset="2"/>
              <a:buChar char="v"/>
            </a:pPr>
            <a:endParaRPr lang="ko-KR" altLang="en-US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000100" y="4786322"/>
            <a:ext cx="6429420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/>
              <a:t>우애방문단 정신으로 정성을 드립니다</a:t>
            </a:r>
            <a:endParaRPr lang="ko-KR" altLang="en-US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31</Words>
  <Application>Microsoft Office PowerPoint</Application>
  <PresentationFormat>화면 슬라이드 쇼(4:3)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Windows 사용자</dc:creator>
  <cp:lastModifiedBy>Windows 사용자</cp:lastModifiedBy>
  <cp:revision>4</cp:revision>
  <dcterms:created xsi:type="dcterms:W3CDTF">2019-11-18T02:36:02Z</dcterms:created>
  <dcterms:modified xsi:type="dcterms:W3CDTF">2019-11-18T03:29:59Z</dcterms:modified>
</cp:coreProperties>
</file>