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D5F9FACC-D8AC-4730-BE16-E9841B59B29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748332"/>
            <a:ext cx="5491480" cy="4498420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38CCF0F8-B50B-4D4D-928D-3229861F1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445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CF0F8-B50B-4D4D-928D-3229861F12A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004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27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792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52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424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76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43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90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47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94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53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18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FF079-7596-4E9E-931B-7DD4E6D28C2F}" type="datetimeFigureOut">
              <a:rPr lang="ko-KR" altLang="en-US" smtClean="0"/>
              <a:t>2015-02-03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6B319-35FA-4073-B771-7C4163BC1F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87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792350"/>
            <a:ext cx="3286000" cy="145061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93391" y="548680"/>
            <a:ext cx="4634801" cy="5718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000" dirty="0" smtClean="0"/>
              <a:t>    </a:t>
            </a:r>
            <a:endParaRPr lang="en-US" altLang="ko-KR" sz="1000" dirty="0" smtClean="0"/>
          </a:p>
          <a:p>
            <a:pPr marL="0" indent="0">
              <a:buNone/>
            </a:pPr>
            <a:r>
              <a:rPr lang="en-US" altLang="ko-KR" sz="1000" b="1" dirty="0">
                <a:latin typeface="한컴 쿨재즈 L" panose="02020603020101020101" pitchFamily="18" charset="-127"/>
                <a:ea typeface="한컴 쿨재즈 L" panose="02020603020101020101" pitchFamily="18" charset="-127"/>
              </a:rPr>
              <a:t> </a:t>
            </a:r>
            <a:r>
              <a:rPr lang="en-US" altLang="ko-KR" sz="1000" b="1" dirty="0" smtClean="0">
                <a:latin typeface="한컴 쿨재즈 L" panose="02020603020101020101" pitchFamily="18" charset="-127"/>
                <a:ea typeface="한컴 쿨재즈 L" panose="02020603020101020101" pitchFamily="18" charset="-127"/>
              </a:rPr>
              <a:t>    </a:t>
            </a:r>
            <a:r>
              <a:rPr lang="ko-KR" altLang="en-US" sz="1800" b="1" dirty="0" smtClean="0">
                <a:solidFill>
                  <a:srgbClr val="FF0000"/>
                </a:solidFill>
                <a:latin typeface="한컴 쿨재즈 L" panose="02020603020101020101" pitchFamily="18" charset="-127"/>
                <a:ea typeface="한컴 쿨재즈 L" panose="02020603020101020101" pitchFamily="18" charset="-127"/>
              </a:rPr>
              <a:t>집으로 찾아가는 </a:t>
            </a:r>
            <a:endParaRPr lang="en-US" altLang="ko-KR" sz="1800" b="1" dirty="0" smtClean="0">
              <a:solidFill>
                <a:srgbClr val="FF0000"/>
              </a:solidFill>
              <a:latin typeface="한컴 쿨재즈 L" panose="02020603020101020101" pitchFamily="18" charset="-127"/>
              <a:ea typeface="한컴 쿨재즈 L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sz="1000" dirty="0"/>
              <a:t> </a:t>
            </a:r>
            <a:r>
              <a:rPr lang="en-US" altLang="ko-KR" sz="1000" dirty="0" smtClean="0"/>
              <a:t>    </a:t>
            </a:r>
            <a:r>
              <a:rPr lang="ko-KR" altLang="en-US" sz="1000" dirty="0"/>
              <a:t> </a:t>
            </a:r>
            <a:r>
              <a:rPr lang="ko-KR" altLang="en-US" sz="1000" dirty="0" smtClean="0"/>
              <a:t>           </a:t>
            </a:r>
            <a:r>
              <a:rPr lang="ko-KR" altLang="en-US" sz="2000" b="1" dirty="0" smtClean="0">
                <a:solidFill>
                  <a:schemeClr val="tx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요양보호사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가정방문서비스</a:t>
            </a:r>
            <a:endParaRPr lang="en-US" altLang="ko-KR" sz="1600" dirty="0" smtClean="0">
              <a:solidFill>
                <a:schemeClr val="tx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en-US" altLang="ko-KR" sz="1600" dirty="0" smtClean="0">
              <a:solidFill>
                <a:schemeClr val="tx2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ko-KR" altLang="en-US" sz="160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9" r="5085" b="12607"/>
          <a:stretch/>
        </p:blipFill>
        <p:spPr>
          <a:xfrm>
            <a:off x="119202" y="836712"/>
            <a:ext cx="4095756" cy="5184576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4407562" y="1582544"/>
            <a:ext cx="864096" cy="52359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이용대상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385855" y="3010893"/>
            <a:ext cx="864096" cy="56046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이용요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393391" y="2265064"/>
            <a:ext cx="864096" cy="61407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서비스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내</a:t>
            </a:r>
            <a:r>
              <a: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용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525315" y="2276872"/>
            <a:ext cx="3456384" cy="6140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</a:rPr>
              <a:t>식사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양치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세면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목욕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이동도움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체위변경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화장실돕기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 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옷갈아입히기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취사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세탁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청소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외출도움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운동도움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  </a:t>
            </a:r>
            <a:r>
              <a:rPr lang="ko-KR" altLang="en-US" sz="1000" dirty="0" smtClean="0">
                <a:solidFill>
                  <a:schemeClr val="tx1"/>
                </a:solidFill>
              </a:rPr>
              <a:t>말벗 등 신체활동 및 일상생활 지원</a:t>
            </a:r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</a:p>
          <a:p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525315" y="2982686"/>
            <a:ext cx="3456384" cy="61688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ko-KR" altLang="en-US" sz="1000" dirty="0" smtClean="0">
                <a:solidFill>
                  <a:schemeClr val="tx1"/>
                </a:solidFill>
              </a:rPr>
              <a:t>부모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자녀 소득에 관계없이 정부에서 </a:t>
            </a:r>
            <a:r>
              <a:rPr lang="en-US" altLang="ko-KR" sz="1000" dirty="0" smtClean="0">
                <a:solidFill>
                  <a:schemeClr val="tx1"/>
                </a:solidFill>
              </a:rPr>
              <a:t>85% </a:t>
            </a:r>
            <a:r>
              <a:rPr lang="ko-KR" altLang="en-US" sz="1000" dirty="0" smtClean="0">
                <a:solidFill>
                  <a:schemeClr val="tx1"/>
                </a:solidFill>
              </a:rPr>
              <a:t>지원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ko-KR" altLang="en-US" sz="1000" dirty="0" err="1" smtClean="0">
                <a:solidFill>
                  <a:schemeClr val="tx1"/>
                </a:solidFill>
              </a:rPr>
              <a:t>기초수급자</a:t>
            </a:r>
            <a:r>
              <a:rPr lang="ko-KR" altLang="en-US" sz="1000" dirty="0" smtClean="0">
                <a:solidFill>
                  <a:schemeClr val="tx1"/>
                </a:solidFill>
              </a:rPr>
              <a:t> 전액 무료 지원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 marL="171450" indent="-171450">
              <a:buFontTx/>
              <a:buChar char="-"/>
            </a:pPr>
            <a:r>
              <a:rPr lang="ko-KR" altLang="en-US" sz="1000" dirty="0" smtClean="0">
                <a:solidFill>
                  <a:schemeClr val="tx1"/>
                </a:solidFill>
              </a:rPr>
              <a:t>국가 유공자 및 </a:t>
            </a:r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차상위계층</a:t>
            </a:r>
            <a:r>
              <a:rPr lang="ko-KR" altLang="en-US" sz="1000" dirty="0" smtClean="0">
                <a:solidFill>
                  <a:schemeClr val="tx1"/>
                </a:solidFill>
              </a:rPr>
              <a:t> 지원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525315" y="1561557"/>
            <a:ext cx="3456384" cy="5760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00" dirty="0" smtClean="0">
                <a:solidFill>
                  <a:schemeClr val="tx1"/>
                </a:solidFill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</a:rPr>
              <a:t>장기요양등급 판정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받은자</a:t>
            </a:r>
            <a:r>
              <a:rPr lang="ko-KR" altLang="en-US" sz="1000" dirty="0" smtClean="0">
                <a:solidFill>
                  <a:schemeClr val="tx1"/>
                </a:solidFill>
              </a:rPr>
              <a:t>    </a:t>
            </a:r>
            <a:r>
              <a:rPr lang="en-US" altLang="ko-KR" sz="1000" dirty="0" smtClean="0">
                <a:solidFill>
                  <a:schemeClr val="tx1"/>
                </a:solidFill>
              </a:rPr>
              <a:t>1.2.3.4 </a:t>
            </a:r>
            <a:r>
              <a:rPr lang="ko-KR" altLang="en-US" sz="1000" dirty="0" smtClean="0">
                <a:solidFill>
                  <a:schemeClr val="tx1"/>
                </a:solidFill>
              </a:rPr>
              <a:t>등급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- 65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세이상</a:t>
            </a:r>
            <a:r>
              <a:rPr lang="ko-KR" altLang="en-US" sz="1000" dirty="0" smtClean="0">
                <a:solidFill>
                  <a:schemeClr val="tx1"/>
                </a:solidFill>
              </a:rPr>
              <a:t> 고령어르신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거동이 불편한 어르신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-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노인성질병가진자</a:t>
            </a:r>
            <a:r>
              <a:rPr lang="ko-KR" altLang="en-US" sz="1000" dirty="0" smtClean="0">
                <a:solidFill>
                  <a:schemeClr val="tx1"/>
                </a:solidFill>
              </a:rPr>
              <a:t>    치매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중풍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파킨슨</a:t>
            </a:r>
            <a:r>
              <a:rPr lang="en-US" altLang="ko-KR" sz="1000" dirty="0" smtClean="0">
                <a:solidFill>
                  <a:schemeClr val="tx1"/>
                </a:solidFill>
              </a:rPr>
              <a:t>,</a:t>
            </a:r>
            <a:r>
              <a:rPr lang="ko-KR" altLang="en-US" sz="1000" dirty="0" err="1" smtClean="0">
                <a:solidFill>
                  <a:schemeClr val="tx1"/>
                </a:solidFill>
              </a:rPr>
              <a:t>알츠하이머</a:t>
            </a:r>
            <a:r>
              <a:rPr lang="ko-KR" altLang="en-US" sz="1000" dirty="0" smtClean="0">
                <a:solidFill>
                  <a:schemeClr val="tx1"/>
                </a:solidFill>
              </a:rPr>
              <a:t> 등</a:t>
            </a:r>
            <a:r>
              <a:rPr lang="en-US" altLang="ko-KR" sz="1000" dirty="0" smtClean="0">
                <a:solidFill>
                  <a:schemeClr val="tx1"/>
                </a:solidFill>
              </a:rPr>
              <a:t> 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17" name="오른쪽 화살표 16"/>
          <p:cNvSpPr/>
          <p:nvPr/>
        </p:nvSpPr>
        <p:spPr>
          <a:xfrm>
            <a:off x="7308304" y="1664899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오른쪽 화살표 17"/>
          <p:cNvSpPr/>
          <p:nvPr/>
        </p:nvSpPr>
        <p:spPr>
          <a:xfrm>
            <a:off x="6828953" y="1988840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4385855" y="3767487"/>
            <a:ext cx="864096" cy="74163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문 의</a:t>
            </a:r>
            <a:endParaRPr lang="ko-KR" altLang="en-US" sz="12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525315" y="3789040"/>
            <a:ext cx="3456384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rgbClr val="002060"/>
                </a:solidFill>
              </a:rPr>
              <a:t>031-378-9008</a:t>
            </a:r>
            <a:r>
              <a:rPr lang="en-US" altLang="ko-KR" sz="1600" dirty="0" smtClean="0">
                <a:solidFill>
                  <a:schemeClr val="tx1"/>
                </a:solidFill>
              </a:rPr>
              <a:t> , </a:t>
            </a:r>
            <a:r>
              <a:rPr lang="en-US" altLang="ko-KR" sz="1600" b="1" dirty="0" smtClean="0">
                <a:solidFill>
                  <a:srgbClr val="002060"/>
                </a:solidFill>
              </a:rPr>
              <a:t>010-8703-0121</a:t>
            </a:r>
            <a:endParaRPr lang="en-US" altLang="ko-KR" sz="1600" b="1" dirty="0" smtClean="0">
              <a:solidFill>
                <a:srgbClr val="002060"/>
              </a:solidFill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</a:rPr>
              <a:t>24</a:t>
            </a:r>
            <a:r>
              <a:rPr lang="ko-KR" altLang="en-US" sz="1200" dirty="0" smtClean="0">
                <a:solidFill>
                  <a:schemeClr val="tx1"/>
                </a:solidFill>
              </a:rPr>
              <a:t>시간상담</a:t>
            </a:r>
            <a:r>
              <a:rPr lang="en-US" altLang="ko-KR" sz="1200" dirty="0" smtClean="0">
                <a:solidFill>
                  <a:schemeClr val="tx1"/>
                </a:solidFill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</a:rPr>
              <a:t>방문요양 및 방문목욕 절차 </a:t>
            </a:r>
            <a:r>
              <a:rPr lang="ko-KR" altLang="en-US" sz="1200" dirty="0" smtClean="0">
                <a:solidFill>
                  <a:schemeClr val="tx1"/>
                </a:solidFill>
              </a:rPr>
              <a:t>상담</a:t>
            </a:r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en-US" altLang="ko-KR" sz="1200" dirty="0" smtClean="0">
                <a:solidFill>
                  <a:schemeClr val="tx1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요양보호사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상시모집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7141" y="1064735"/>
            <a:ext cx="265489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어르신이 </a:t>
            </a:r>
            <a:endParaRPr lang="en-US" altLang="ko-KR" sz="36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ko-KR" altLang="en-U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행복한 사회</a:t>
            </a:r>
            <a:endParaRPr lang="ko-KR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2584" y="2295874"/>
            <a:ext cx="25561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chemeClr val="accent6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엘림노인복지센터가</a:t>
            </a:r>
            <a:r>
              <a:rPr lang="ko-KR" altLang="en-US" sz="1400" dirty="0" smtClean="0">
                <a:solidFill>
                  <a:schemeClr val="accent6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함께 합니다</a:t>
            </a:r>
            <a:endParaRPr lang="en-US" altLang="ko-KR" sz="1400" dirty="0" smtClean="0">
              <a:solidFill>
                <a:schemeClr val="accent6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1200" dirty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 </a:t>
            </a:r>
            <a:r>
              <a:rPr lang="ko-KR" altLang="en-US" sz="1200" dirty="0" smtClean="0"/>
              <a:t> 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건강한 젊음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! </a:t>
            </a:r>
            <a:r>
              <a:rPr lang="ko-KR" altLang="en-US" sz="1200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행복한 노후</a:t>
            </a:r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!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7141" y="188640"/>
            <a:ext cx="88945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300" dirty="0" smtClean="0">
                <a:solidFill>
                  <a:schemeClr val="tx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엘림노인복지 장기요양센터 </a:t>
            </a:r>
            <a:r>
              <a:rPr lang="ko-KR" altLang="en-US" sz="2500" dirty="0" smtClean="0">
                <a:solidFill>
                  <a:schemeClr val="tx2">
                    <a:lumMod val="7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방문요양 방문목욕</a:t>
            </a:r>
            <a:endParaRPr lang="ko-KR" altLang="en-US" sz="2500" dirty="0">
              <a:solidFill>
                <a:schemeClr val="tx2">
                  <a:lumMod val="7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038428"/>
            <a:ext cx="3171825" cy="342900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60" y="6071766"/>
            <a:ext cx="876300" cy="30956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4581128"/>
            <a:ext cx="4409699" cy="216024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US" altLang="ko-KR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8904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121</Words>
  <Application>Microsoft Office PowerPoint</Application>
  <PresentationFormat>화면 슬라이드 쇼(4:3)</PresentationFormat>
  <Paragraphs>28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osan12</dc:creator>
  <cp:lastModifiedBy>osan12</cp:lastModifiedBy>
  <cp:revision>18</cp:revision>
  <cp:lastPrinted>2015-02-03T09:34:43Z</cp:lastPrinted>
  <dcterms:created xsi:type="dcterms:W3CDTF">2015-02-03T06:47:36Z</dcterms:created>
  <dcterms:modified xsi:type="dcterms:W3CDTF">2015-02-03T09:37:56Z</dcterms:modified>
</cp:coreProperties>
</file>