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841" r:id="rId1"/>
  </p:sldMasterIdLst>
  <p:notesMasterIdLst>
    <p:notesMasterId r:id="rId11"/>
  </p:notesMasterIdLst>
  <p:sldIdLst>
    <p:sldId id="808" r:id="rId2"/>
    <p:sldId id="810" r:id="rId3"/>
    <p:sldId id="847" r:id="rId4"/>
    <p:sldId id="846" r:id="rId5"/>
    <p:sldId id="845" r:id="rId6"/>
    <p:sldId id="848" r:id="rId7"/>
    <p:sldId id="820" r:id="rId8"/>
    <p:sldId id="824" r:id="rId9"/>
    <p:sldId id="844" r:id="rId10"/>
  </p:sldIdLst>
  <p:sldSz cx="10691813" cy="7559675"/>
  <p:notesSz cx="6865938" cy="9998075"/>
  <p:embeddedFontLst>
    <p:embeddedFont>
      <p:font typeface="KoPub돋움체 Bold" pitchFamily="18" charset="-127"/>
      <p:regular r:id="rId12"/>
    </p:embeddedFont>
    <p:embeddedFont>
      <p:font typeface="KoPub돋움체 Light" pitchFamily="18" charset="-127"/>
      <p:regular r:id="rId13"/>
    </p:embeddedFont>
    <p:embeddedFont>
      <p:font typeface="KoPub돋움체 Medium" pitchFamily="18" charset="-127"/>
      <p:regular r:id="rId14"/>
    </p:embeddedFont>
    <p:embeddedFont>
      <p:font typeface="맑은 고딕" pitchFamily="50" charset="-127"/>
      <p:regular r:id="rId15"/>
      <p:bold r:id="rId16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1pPr>
    <a:lvl2pPr marL="514196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2pPr>
    <a:lvl3pPr marL="102839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3pPr>
    <a:lvl4pPr marL="1542586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4pPr>
    <a:lvl5pPr marL="2056780" algn="l" rtl="0" fontAlgn="base" latinLnBrk="1">
      <a:spcBef>
        <a:spcPct val="0"/>
      </a:spcBef>
      <a:spcAft>
        <a:spcPct val="0"/>
      </a:spcAft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5pPr>
    <a:lvl6pPr marL="2570974" algn="l" defTabSz="102839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6pPr>
    <a:lvl7pPr marL="3085170" algn="l" defTabSz="102839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7pPr>
    <a:lvl8pPr marL="3599364" algn="l" defTabSz="102839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8pPr>
    <a:lvl9pPr marL="4113560" algn="l" defTabSz="1028390" rtl="0" eaLnBrk="1" latinLnBrk="1" hangingPunct="1">
      <a:defRPr kumimoji="1" kern="1200">
        <a:solidFill>
          <a:schemeClr val="tx1"/>
        </a:solidFill>
        <a:latin typeface="굴림" pitchFamily="50" charset="-127"/>
        <a:ea typeface="굴림" pitchFamily="50" charset="-127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066" userDrawn="1">
          <p15:clr>
            <a:srgbClr val="A4A3A4"/>
          </p15:clr>
        </p15:guide>
        <p15:guide id="2" pos="192" userDrawn="1">
          <p15:clr>
            <a:srgbClr val="A4A3A4"/>
          </p15:clr>
        </p15:guide>
        <p15:guide id="3" orient="horz" pos="558" userDrawn="1">
          <p15:clr>
            <a:srgbClr val="A4A3A4"/>
          </p15:clr>
        </p15:guide>
        <p15:guide id="4" orient="horz" pos="158" userDrawn="1">
          <p15:clr>
            <a:srgbClr val="A4A3A4"/>
          </p15:clr>
        </p15:guide>
        <p15:guide id="5" pos="6497" userDrawn="1">
          <p15:clr>
            <a:srgbClr val="A4A3A4"/>
          </p15:clr>
        </p15:guide>
        <p15:guide id="6" pos="288" userDrawn="1">
          <p15:clr>
            <a:srgbClr val="A4A3A4"/>
          </p15:clr>
        </p15:guide>
        <p15:guide id="7" orient="horz" pos="1565" userDrawn="1">
          <p15:clr>
            <a:srgbClr val="A4A3A4"/>
          </p15:clr>
        </p15:guide>
        <p15:guide id="8" pos="646" userDrawn="1">
          <p15:clr>
            <a:srgbClr val="A4A3A4"/>
          </p15:clr>
        </p15:guide>
        <p15:guide id="9" pos="5953" userDrawn="1">
          <p15:clr>
            <a:srgbClr val="A4A3A4"/>
          </p15:clr>
        </p15:guide>
        <p15:guide id="10" pos="1326" userDrawn="1">
          <p15:clr>
            <a:srgbClr val="A4A3A4"/>
          </p15:clr>
        </p15:guide>
        <p15:guide id="11" pos="4365" userDrawn="1">
          <p15:clr>
            <a:srgbClr val="A4A3A4"/>
          </p15:clr>
        </p15:guide>
        <p15:guide id="12" orient="horz" pos="1314" userDrawn="1">
          <p15:clr>
            <a:srgbClr val="A4A3A4"/>
          </p15:clr>
        </p15:guide>
        <p15:guide id="13" pos="827" userDrawn="1">
          <p15:clr>
            <a:srgbClr val="A4A3A4"/>
          </p15:clr>
        </p15:guide>
        <p15:guide id="14" pos="6504" userDrawn="1">
          <p15:clr>
            <a:srgbClr val="A4A3A4"/>
          </p15:clr>
        </p15:guide>
        <p15:guide id="15" orient="horz" pos="1800" userDrawn="1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50" userDrawn="1">
          <p15:clr>
            <a:srgbClr val="A4A3A4"/>
          </p15:clr>
        </p15:guide>
        <p15:guide id="2" pos="2164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B3AB"/>
    <a:srgbClr val="EA5454"/>
    <a:srgbClr val="0074C0"/>
    <a:srgbClr val="CB7279"/>
    <a:srgbClr val="0BD5CB"/>
    <a:srgbClr val="0097E0"/>
    <a:srgbClr val="404040"/>
    <a:srgbClr val="25C0F1"/>
    <a:srgbClr val="0087C5"/>
    <a:srgbClr val="E6F3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보통 스타일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보통 스타일 2 - 강조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보통 스타일 2 - 강조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밝은 스타일 1 - 강조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밝은 스타일 1 - 강조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22838BEF-8BB2-4498-84A7-C5851F593DF1}" styleName="보통 스타일 4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보통 스타일 1 - 강조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5DA37D80-6434-44D0-A028-1B22A696006F}" styleName="밝은 스타일 3 - 강조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8B1032C-EA38-4F05-BA0D-38AFFFC7BED3}" styleName="밝은 스타일 3 - 강조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301B821-A1FF-4177-AEE7-76D212191A09}" styleName="보통 스타일 1 - 강조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2833802-FEF1-4C79-8D5D-14CF1EAF98D9}" styleName="밝은 스타일 2 - 강조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5FD0F851-EC5A-4D38-B0AD-8093EC10F338}" styleName="밝은 스타일 1 - 강조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C2FFA5D-87B4-456A-9821-1D502468CF0F}" styleName="테마 스타일 1 - 강조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C7853C-536D-4A76-A0AE-DD22124D55A5}" styleName="테마 스타일 1 - 강조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8799B23B-EC83-4686-B30A-512413B5E67A}" styleName="밝은 스타일 3 - 강조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076" autoAdjust="0"/>
    <p:restoredTop sz="95206" autoAdjust="0"/>
  </p:normalViewPr>
  <p:slideViewPr>
    <p:cSldViewPr>
      <p:cViewPr>
        <p:scale>
          <a:sx n="112" d="100"/>
          <a:sy n="112" d="100"/>
        </p:scale>
        <p:origin x="-1158" y="-72"/>
      </p:cViewPr>
      <p:guideLst>
        <p:guide orient="horz" pos="1066"/>
        <p:guide orient="horz" pos="558"/>
        <p:guide orient="horz" pos="158"/>
        <p:guide orient="horz" pos="1565"/>
        <p:guide orient="horz" pos="1314"/>
        <p:guide orient="horz" pos="1800"/>
        <p:guide pos="192"/>
        <p:guide pos="6497"/>
        <p:guide pos="288"/>
        <p:guide pos="646"/>
        <p:guide pos="5953"/>
        <p:guide pos="1326"/>
        <p:guide pos="4365"/>
        <p:guide pos="827"/>
        <p:guide pos="650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5916" y="90"/>
      </p:cViewPr>
      <p:guideLst>
        <p:guide orient="horz" pos="3150"/>
        <p:guide pos="2164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6" y="0"/>
            <a:ext cx="2976628" cy="499824"/>
          </a:xfrm>
          <a:prstGeom prst="rect">
            <a:avLst/>
          </a:prstGeom>
        </p:spPr>
        <p:txBody>
          <a:bodyPr vert="horz" lIns="92154" tIns="46075" rIns="92154" bIns="46075" rtlCol="0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7715" y="0"/>
            <a:ext cx="2976628" cy="499824"/>
          </a:xfrm>
          <a:prstGeom prst="rect">
            <a:avLst/>
          </a:prstGeom>
        </p:spPr>
        <p:txBody>
          <a:bodyPr vert="horz" lIns="92154" tIns="46075" rIns="92154" bIns="46075" rtlCol="0"/>
          <a:lstStyle>
            <a:lvl1pPr algn="r">
              <a:defRPr sz="1200"/>
            </a:lvl1pPr>
          </a:lstStyle>
          <a:p>
            <a:pPr>
              <a:defRPr/>
            </a:pPr>
            <a:fld id="{33F348ED-6064-4C8B-AC0E-CFAD0A6D12FE}" type="datetimeFigureOut">
              <a:rPr lang="ko-KR" altLang="en-US"/>
              <a:pPr>
                <a:defRPr/>
              </a:pPr>
              <a:t>2019-05-01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779463" y="749300"/>
            <a:ext cx="5307012" cy="37512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154" tIns="46075" rIns="92154" bIns="46075" rtlCol="0" anchor="ctr"/>
          <a:lstStyle/>
          <a:p>
            <a:pPr lvl="0"/>
            <a:endParaRPr lang="ko-KR" altLang="en-US" noProof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315" y="4749130"/>
            <a:ext cx="5495312" cy="4500012"/>
          </a:xfrm>
          <a:prstGeom prst="rect">
            <a:avLst/>
          </a:prstGeom>
        </p:spPr>
        <p:txBody>
          <a:bodyPr vert="horz" lIns="92154" tIns="46075" rIns="92154" bIns="46075" rtlCol="0"/>
          <a:lstStyle/>
          <a:p>
            <a:pPr lvl="0"/>
            <a:r>
              <a:rPr lang="ko-KR" altLang="en-US" noProof="0" dirty="0"/>
              <a:t>마스터 텍스트 스타일을 편집합니다</a:t>
            </a:r>
          </a:p>
          <a:p>
            <a:pPr lvl="1"/>
            <a:r>
              <a:rPr lang="ko-KR" altLang="en-US" noProof="0" dirty="0"/>
              <a:t>둘째 수준</a:t>
            </a:r>
          </a:p>
          <a:p>
            <a:pPr lvl="2"/>
            <a:r>
              <a:rPr lang="ko-KR" altLang="en-US" noProof="0" dirty="0"/>
              <a:t>셋째 수준</a:t>
            </a:r>
          </a:p>
          <a:p>
            <a:pPr lvl="3"/>
            <a:r>
              <a:rPr lang="ko-KR" altLang="en-US" noProof="0" dirty="0"/>
              <a:t>넷째 수준</a:t>
            </a:r>
          </a:p>
          <a:p>
            <a:pPr lvl="4"/>
            <a:r>
              <a:rPr lang="ko-KR" altLang="en-US" noProof="0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6" y="9496661"/>
            <a:ext cx="2976628" cy="499823"/>
          </a:xfrm>
          <a:prstGeom prst="rect">
            <a:avLst/>
          </a:prstGeom>
        </p:spPr>
        <p:txBody>
          <a:bodyPr vert="horz" lIns="92154" tIns="46075" rIns="92154" bIns="4607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7715" y="9496661"/>
            <a:ext cx="2976628" cy="499823"/>
          </a:xfrm>
          <a:prstGeom prst="rect">
            <a:avLst/>
          </a:prstGeom>
        </p:spPr>
        <p:txBody>
          <a:bodyPr vert="horz" lIns="92154" tIns="46075" rIns="92154" bIns="46075" rtlCol="0" anchor="b"/>
          <a:lstStyle>
            <a:lvl1pPr algn="r">
              <a:defRPr sz="1200"/>
            </a:lvl1pPr>
          </a:lstStyle>
          <a:p>
            <a:pPr>
              <a:defRPr/>
            </a:pPr>
            <a:fld id="{14AA08EF-A5CB-4A5C-B7E0-627285BA7CC2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261739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575" kern="1200">
        <a:solidFill>
          <a:schemeClr val="tx1"/>
        </a:solidFill>
        <a:latin typeface="+mn-lt"/>
        <a:ea typeface="+mn-ea"/>
        <a:cs typeface="+mn-cs"/>
      </a:defRPr>
    </a:lvl1pPr>
    <a:lvl2pPr marL="514196" algn="l" rtl="0" eaLnBrk="0" fontAlgn="base" latinLnBrk="1" hangingPunct="0">
      <a:spcBef>
        <a:spcPct val="30000"/>
      </a:spcBef>
      <a:spcAft>
        <a:spcPct val="0"/>
      </a:spcAft>
      <a:defRPr sz="1575" kern="1200">
        <a:solidFill>
          <a:schemeClr val="tx1"/>
        </a:solidFill>
        <a:latin typeface="+mn-lt"/>
        <a:ea typeface="+mn-ea"/>
        <a:cs typeface="+mn-cs"/>
      </a:defRPr>
    </a:lvl2pPr>
    <a:lvl3pPr marL="1028390" algn="l" rtl="0" eaLnBrk="0" fontAlgn="base" latinLnBrk="1" hangingPunct="0">
      <a:spcBef>
        <a:spcPct val="30000"/>
      </a:spcBef>
      <a:spcAft>
        <a:spcPct val="0"/>
      </a:spcAft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542586" algn="l" rtl="0" eaLnBrk="0" fontAlgn="base" latinLnBrk="1" hangingPunct="0">
      <a:spcBef>
        <a:spcPct val="30000"/>
      </a:spcBef>
      <a:spcAft>
        <a:spcPct val="0"/>
      </a:spcAft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2056780" algn="l" rtl="0" eaLnBrk="0" fontAlgn="base" latinLnBrk="1" hangingPunct="0">
      <a:spcBef>
        <a:spcPct val="30000"/>
      </a:spcBef>
      <a:spcAft>
        <a:spcPct val="0"/>
      </a:spcAft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2570974" algn="l" defTabSz="102839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3085170" algn="l" defTabSz="102839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3599364" algn="l" defTabSz="102839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4113560" algn="l" defTabSz="1028390" rtl="0" eaLnBrk="1" latinLnBrk="1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="" xmlns:a16="http://schemas.microsoft.com/office/drawing/2014/main" id="{82D932CA-3B7E-40A7-B566-1F79D9F7D587}"/>
              </a:ext>
            </a:extLst>
          </p:cNvPr>
          <p:cNvCxnSpPr/>
          <p:nvPr userDrawn="1"/>
        </p:nvCxnSpPr>
        <p:spPr>
          <a:xfrm flipH="1">
            <a:off x="3155111" y="205745"/>
            <a:ext cx="1292773" cy="12927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>
            <a:extLst>
              <a:ext uri="{FF2B5EF4-FFF2-40B4-BE49-F238E27FC236}">
                <a16:creationId xmlns="" xmlns:a16="http://schemas.microsoft.com/office/drawing/2014/main" id="{FAF4AA44-75BD-43F5-AECC-0E5E189E3E22}"/>
              </a:ext>
            </a:extLst>
          </p:cNvPr>
          <p:cNvCxnSpPr/>
          <p:nvPr userDrawn="1"/>
        </p:nvCxnSpPr>
        <p:spPr>
          <a:xfrm flipH="1">
            <a:off x="10047013" y="371227"/>
            <a:ext cx="1292773" cy="12927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="" xmlns:a16="http://schemas.microsoft.com/office/drawing/2014/main" id="{01D92F34-481A-4936-975D-B4D0F6A43327}"/>
              </a:ext>
            </a:extLst>
          </p:cNvPr>
          <p:cNvCxnSpPr>
            <a:cxnSpLocks/>
          </p:cNvCxnSpPr>
          <p:nvPr userDrawn="1"/>
        </p:nvCxnSpPr>
        <p:spPr>
          <a:xfrm flipH="1">
            <a:off x="5327138" y="5997248"/>
            <a:ext cx="2877879" cy="28778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E88DCCAF-A069-4047-96B5-9AFFAEBBF2BE}"/>
              </a:ext>
            </a:extLst>
          </p:cNvPr>
          <p:cNvCxnSpPr>
            <a:cxnSpLocks/>
          </p:cNvCxnSpPr>
          <p:nvPr userDrawn="1"/>
        </p:nvCxnSpPr>
        <p:spPr>
          <a:xfrm flipH="1">
            <a:off x="2910824" y="1306287"/>
            <a:ext cx="730008" cy="73000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="" xmlns:a16="http://schemas.microsoft.com/office/drawing/2014/main" id="{4AA71FBB-5688-428B-979C-6AC8CF6F658A}"/>
              </a:ext>
            </a:extLst>
          </p:cNvPr>
          <p:cNvCxnSpPr>
            <a:cxnSpLocks/>
          </p:cNvCxnSpPr>
          <p:nvPr userDrawn="1"/>
        </p:nvCxnSpPr>
        <p:spPr>
          <a:xfrm flipH="1">
            <a:off x="-537693" y="4389380"/>
            <a:ext cx="900552" cy="90055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="" xmlns:a16="http://schemas.microsoft.com/office/drawing/2014/main" id="{37544E5C-17E5-465C-B552-3A4BBB57F82C}"/>
              </a:ext>
            </a:extLst>
          </p:cNvPr>
          <p:cNvCxnSpPr>
            <a:cxnSpLocks/>
          </p:cNvCxnSpPr>
          <p:nvPr userDrawn="1"/>
        </p:nvCxnSpPr>
        <p:spPr>
          <a:xfrm flipH="1">
            <a:off x="1812019" y="6369957"/>
            <a:ext cx="537028" cy="53702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="" xmlns:a16="http://schemas.microsoft.com/office/drawing/2014/main" id="{B94B6CE2-763C-4DD8-A367-F388B6AB3A2C}"/>
              </a:ext>
            </a:extLst>
          </p:cNvPr>
          <p:cNvCxnSpPr>
            <a:cxnSpLocks/>
          </p:cNvCxnSpPr>
          <p:nvPr userDrawn="1"/>
        </p:nvCxnSpPr>
        <p:spPr>
          <a:xfrm flipH="1">
            <a:off x="3156404" y="1387929"/>
            <a:ext cx="261257" cy="26125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="" xmlns:a16="http://schemas.microsoft.com/office/drawing/2014/main" id="{1AF9A04E-4199-4528-BE84-E9424B5D5F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304" y="-663924"/>
            <a:ext cx="1527524" cy="1527524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038FAD00-715A-422D-B462-D95F8D2B98BD}"/>
              </a:ext>
            </a:extLst>
          </p:cNvPr>
          <p:cNvGrpSpPr/>
          <p:nvPr userDrawn="1"/>
        </p:nvGrpSpPr>
        <p:grpSpPr>
          <a:xfrm>
            <a:off x="1131133" y="3981035"/>
            <a:ext cx="1201788" cy="1095924"/>
            <a:chOff x="1059543" y="3377016"/>
            <a:chExt cx="1201788" cy="1095924"/>
          </a:xfrm>
          <a:gradFill>
            <a:gsLst>
              <a:gs pos="100000">
                <a:schemeClr val="bg1">
                  <a:lumMod val="85000"/>
                  <a:alpha val="30000"/>
                </a:schemeClr>
              </a:gs>
              <a:gs pos="29000">
                <a:schemeClr val="bg1">
                  <a:lumMod val="85000"/>
                  <a:alpha val="70000"/>
                </a:schemeClr>
              </a:gs>
            </a:gsLst>
            <a:lin ang="0" scaled="1"/>
          </a:gradFill>
        </p:grpSpPr>
        <p:grpSp>
          <p:nvGrpSpPr>
            <p:cNvPr id="11" name="그룹 10">
              <a:extLst>
                <a:ext uri="{FF2B5EF4-FFF2-40B4-BE49-F238E27FC236}">
                  <a16:creationId xmlns="" xmlns:a16="http://schemas.microsoft.com/office/drawing/2014/main" id="{6A272321-25C9-4D44-9DEB-4D21FA1337D5}"/>
                </a:ext>
              </a:extLst>
            </p:cNvPr>
            <p:cNvGrpSpPr/>
            <p:nvPr/>
          </p:nvGrpSpPr>
          <p:grpSpPr>
            <a:xfrm>
              <a:off x="1059543" y="3873261"/>
              <a:ext cx="1119925" cy="599679"/>
              <a:chOff x="1059543" y="3873261"/>
              <a:chExt cx="1847046" cy="989026"/>
            </a:xfrm>
            <a:grpFill/>
          </p:grpSpPr>
          <p:sp>
            <p:nvSpPr>
              <p:cNvPr id="13" name="사각형: 둥근 모서리 12">
                <a:extLst>
                  <a:ext uri="{FF2B5EF4-FFF2-40B4-BE49-F238E27FC236}">
                    <a16:creationId xmlns="" xmlns:a16="http://schemas.microsoft.com/office/drawing/2014/main" id="{F81A88F5-73FF-4F4D-B5D4-0C5445236FC1}"/>
                  </a:ext>
                </a:extLst>
              </p:cNvPr>
              <p:cNvSpPr/>
              <p:nvPr/>
            </p:nvSpPr>
            <p:spPr>
              <a:xfrm rot="18900000">
                <a:off x="1059543" y="3873261"/>
                <a:ext cx="1838305" cy="41772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사각형: 둥근 모서리 13">
                <a:extLst>
                  <a:ext uri="{FF2B5EF4-FFF2-40B4-BE49-F238E27FC236}">
                    <a16:creationId xmlns="" xmlns:a16="http://schemas.microsoft.com/office/drawing/2014/main" id="{4624AA70-624B-4DB7-9C42-EE9504D2DD94}"/>
                  </a:ext>
                </a:extLst>
              </p:cNvPr>
              <p:cNvSpPr/>
              <p:nvPr/>
            </p:nvSpPr>
            <p:spPr>
              <a:xfrm rot="18900000">
                <a:off x="1068284" y="4444567"/>
                <a:ext cx="1838305" cy="41772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2" name="사각형: 둥근 모서리 11">
              <a:extLst>
                <a:ext uri="{FF2B5EF4-FFF2-40B4-BE49-F238E27FC236}">
                  <a16:creationId xmlns="" xmlns:a16="http://schemas.microsoft.com/office/drawing/2014/main" id="{0E8214CE-FDD8-4208-9789-88512D201F01}"/>
                </a:ext>
              </a:extLst>
            </p:cNvPr>
            <p:cNvSpPr/>
            <p:nvPr/>
          </p:nvSpPr>
          <p:spPr>
            <a:xfrm rot="18900000">
              <a:off x="2031380" y="3377016"/>
              <a:ext cx="229951" cy="20936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="" xmlns:a16="http://schemas.microsoft.com/office/drawing/2014/main" id="{292466C9-52F1-4AFA-82BE-DE6FFFC80F93}"/>
              </a:ext>
            </a:extLst>
          </p:cNvPr>
          <p:cNvGrpSpPr/>
          <p:nvPr userDrawn="1"/>
        </p:nvGrpSpPr>
        <p:grpSpPr>
          <a:xfrm rot="2136278">
            <a:off x="42568" y="2035590"/>
            <a:ext cx="507131" cy="507020"/>
            <a:chOff x="1973043" y="3562902"/>
            <a:chExt cx="551946" cy="551826"/>
          </a:xfrm>
          <a:solidFill>
            <a:schemeClr val="bg1">
              <a:lumMod val="75000"/>
            </a:schemeClr>
          </a:solidFill>
        </p:grpSpPr>
        <p:sp>
          <p:nvSpPr>
            <p:cNvPr id="16" name="타원 15">
              <a:extLst>
                <a:ext uri="{FF2B5EF4-FFF2-40B4-BE49-F238E27FC236}">
                  <a16:creationId xmlns="" xmlns:a16="http://schemas.microsoft.com/office/drawing/2014/main" id="{A45E7A00-D6D2-477E-919A-1A9FFE4D78F3}"/>
                </a:ext>
              </a:extLst>
            </p:cNvPr>
            <p:cNvSpPr/>
            <p:nvPr/>
          </p:nvSpPr>
          <p:spPr>
            <a:xfrm>
              <a:off x="197304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>
              <a:extLst>
                <a:ext uri="{FF2B5EF4-FFF2-40B4-BE49-F238E27FC236}">
                  <a16:creationId xmlns="" xmlns:a16="http://schemas.microsoft.com/office/drawing/2014/main" id="{0CE40E5C-1276-4BD5-95D5-7A218842F666}"/>
                </a:ext>
              </a:extLst>
            </p:cNvPr>
            <p:cNvSpPr/>
            <p:nvPr/>
          </p:nvSpPr>
          <p:spPr>
            <a:xfrm>
              <a:off x="2203178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>
              <a:extLst>
                <a:ext uri="{FF2B5EF4-FFF2-40B4-BE49-F238E27FC236}">
                  <a16:creationId xmlns="" xmlns:a16="http://schemas.microsoft.com/office/drawing/2014/main" id="{42416BA9-C7AA-4E7E-8A6C-ADB0F5A87124}"/>
                </a:ext>
              </a:extLst>
            </p:cNvPr>
            <p:cNvSpPr/>
            <p:nvPr/>
          </p:nvSpPr>
          <p:spPr>
            <a:xfrm>
              <a:off x="243331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>
              <a:extLst>
                <a:ext uri="{FF2B5EF4-FFF2-40B4-BE49-F238E27FC236}">
                  <a16:creationId xmlns="" xmlns:a16="http://schemas.microsoft.com/office/drawing/2014/main" id="{8CC48EA2-31F6-4FD2-9B5C-9F3CF0801E11}"/>
                </a:ext>
              </a:extLst>
            </p:cNvPr>
            <p:cNvSpPr/>
            <p:nvPr/>
          </p:nvSpPr>
          <p:spPr>
            <a:xfrm>
              <a:off x="197304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>
              <a:extLst>
                <a:ext uri="{FF2B5EF4-FFF2-40B4-BE49-F238E27FC236}">
                  <a16:creationId xmlns="" xmlns:a16="http://schemas.microsoft.com/office/drawing/2014/main" id="{A5C594C9-4704-4D80-981F-98DE71913F8D}"/>
                </a:ext>
              </a:extLst>
            </p:cNvPr>
            <p:cNvSpPr/>
            <p:nvPr/>
          </p:nvSpPr>
          <p:spPr>
            <a:xfrm>
              <a:off x="2203178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>
              <a:extLst>
                <a:ext uri="{FF2B5EF4-FFF2-40B4-BE49-F238E27FC236}">
                  <a16:creationId xmlns="" xmlns:a16="http://schemas.microsoft.com/office/drawing/2014/main" id="{B6434261-80A8-49DE-9151-BE8A4D0ED239}"/>
                </a:ext>
              </a:extLst>
            </p:cNvPr>
            <p:cNvSpPr/>
            <p:nvPr/>
          </p:nvSpPr>
          <p:spPr>
            <a:xfrm>
              <a:off x="243331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>
              <a:extLst>
                <a:ext uri="{FF2B5EF4-FFF2-40B4-BE49-F238E27FC236}">
                  <a16:creationId xmlns="" xmlns:a16="http://schemas.microsoft.com/office/drawing/2014/main" id="{18945F59-A5A3-4EF9-8E65-90DAED79EAC3}"/>
                </a:ext>
              </a:extLst>
            </p:cNvPr>
            <p:cNvSpPr/>
            <p:nvPr/>
          </p:nvSpPr>
          <p:spPr>
            <a:xfrm>
              <a:off x="197304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>
              <a:extLst>
                <a:ext uri="{FF2B5EF4-FFF2-40B4-BE49-F238E27FC236}">
                  <a16:creationId xmlns="" xmlns:a16="http://schemas.microsoft.com/office/drawing/2014/main" id="{8854658C-146C-4249-B37A-3899DCD94917}"/>
                </a:ext>
              </a:extLst>
            </p:cNvPr>
            <p:cNvSpPr/>
            <p:nvPr/>
          </p:nvSpPr>
          <p:spPr>
            <a:xfrm>
              <a:off x="2203178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>
              <a:extLst>
                <a:ext uri="{FF2B5EF4-FFF2-40B4-BE49-F238E27FC236}">
                  <a16:creationId xmlns="" xmlns:a16="http://schemas.microsoft.com/office/drawing/2014/main" id="{0DE2FF8C-4D09-4071-838F-B179F8D75EE3}"/>
                </a:ext>
              </a:extLst>
            </p:cNvPr>
            <p:cNvSpPr/>
            <p:nvPr/>
          </p:nvSpPr>
          <p:spPr>
            <a:xfrm>
              <a:off x="243331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5" name="직선 연결선 24">
            <a:extLst>
              <a:ext uri="{FF2B5EF4-FFF2-40B4-BE49-F238E27FC236}">
                <a16:creationId xmlns="" xmlns:a16="http://schemas.microsoft.com/office/drawing/2014/main" id="{A6A428AD-9FCE-4921-8842-7FE91EFB18E7}"/>
              </a:ext>
            </a:extLst>
          </p:cNvPr>
          <p:cNvCxnSpPr>
            <a:cxnSpLocks/>
          </p:cNvCxnSpPr>
          <p:nvPr userDrawn="1"/>
        </p:nvCxnSpPr>
        <p:spPr>
          <a:xfrm flipH="1">
            <a:off x="-559904" y="6560702"/>
            <a:ext cx="2877879" cy="28778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="" xmlns:a16="http://schemas.microsoft.com/office/drawing/2014/main" id="{A27D7031-C92B-4C9D-B7F1-247A3DC8DC8A}"/>
              </a:ext>
            </a:extLst>
          </p:cNvPr>
          <p:cNvGrpSpPr/>
          <p:nvPr userDrawn="1"/>
        </p:nvGrpSpPr>
        <p:grpSpPr>
          <a:xfrm rot="648341">
            <a:off x="3548168" y="7017298"/>
            <a:ext cx="557328" cy="557206"/>
            <a:chOff x="1973043" y="3562902"/>
            <a:chExt cx="551946" cy="551826"/>
          </a:xfrm>
          <a:solidFill>
            <a:srgbClr val="0094C9"/>
          </a:solidFill>
        </p:grpSpPr>
        <p:sp>
          <p:nvSpPr>
            <p:cNvPr id="27" name="타원 26">
              <a:extLst>
                <a:ext uri="{FF2B5EF4-FFF2-40B4-BE49-F238E27FC236}">
                  <a16:creationId xmlns="" xmlns:a16="http://schemas.microsoft.com/office/drawing/2014/main" id="{3A893A7D-EC80-4675-882A-BCC5A2A8F7A4}"/>
                </a:ext>
              </a:extLst>
            </p:cNvPr>
            <p:cNvSpPr/>
            <p:nvPr/>
          </p:nvSpPr>
          <p:spPr>
            <a:xfrm>
              <a:off x="197304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>
              <a:extLst>
                <a:ext uri="{FF2B5EF4-FFF2-40B4-BE49-F238E27FC236}">
                  <a16:creationId xmlns="" xmlns:a16="http://schemas.microsoft.com/office/drawing/2014/main" id="{7CE85DE0-1426-41D4-B4A0-CA1D5A3D2978}"/>
                </a:ext>
              </a:extLst>
            </p:cNvPr>
            <p:cNvSpPr/>
            <p:nvPr/>
          </p:nvSpPr>
          <p:spPr>
            <a:xfrm>
              <a:off x="2203178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>
              <a:extLst>
                <a:ext uri="{FF2B5EF4-FFF2-40B4-BE49-F238E27FC236}">
                  <a16:creationId xmlns="" xmlns:a16="http://schemas.microsoft.com/office/drawing/2014/main" id="{F25C4B7C-D2A1-49F2-962F-398869017928}"/>
                </a:ext>
              </a:extLst>
            </p:cNvPr>
            <p:cNvSpPr/>
            <p:nvPr/>
          </p:nvSpPr>
          <p:spPr>
            <a:xfrm>
              <a:off x="243331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>
              <a:extLst>
                <a:ext uri="{FF2B5EF4-FFF2-40B4-BE49-F238E27FC236}">
                  <a16:creationId xmlns="" xmlns:a16="http://schemas.microsoft.com/office/drawing/2014/main" id="{EBDF806C-74D3-4352-843C-020BCD13A89D}"/>
                </a:ext>
              </a:extLst>
            </p:cNvPr>
            <p:cNvSpPr/>
            <p:nvPr/>
          </p:nvSpPr>
          <p:spPr>
            <a:xfrm>
              <a:off x="197304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>
              <a:extLst>
                <a:ext uri="{FF2B5EF4-FFF2-40B4-BE49-F238E27FC236}">
                  <a16:creationId xmlns="" xmlns:a16="http://schemas.microsoft.com/office/drawing/2014/main" id="{97F46902-C25F-42D6-AC83-5DF54287D4E5}"/>
                </a:ext>
              </a:extLst>
            </p:cNvPr>
            <p:cNvSpPr/>
            <p:nvPr/>
          </p:nvSpPr>
          <p:spPr>
            <a:xfrm>
              <a:off x="2203178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타원 31">
              <a:extLst>
                <a:ext uri="{FF2B5EF4-FFF2-40B4-BE49-F238E27FC236}">
                  <a16:creationId xmlns="" xmlns:a16="http://schemas.microsoft.com/office/drawing/2014/main" id="{8A5A75AC-4416-4C88-BDF9-8728F5E169AF}"/>
                </a:ext>
              </a:extLst>
            </p:cNvPr>
            <p:cNvSpPr/>
            <p:nvPr/>
          </p:nvSpPr>
          <p:spPr>
            <a:xfrm>
              <a:off x="243331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타원 32">
              <a:extLst>
                <a:ext uri="{FF2B5EF4-FFF2-40B4-BE49-F238E27FC236}">
                  <a16:creationId xmlns="" xmlns:a16="http://schemas.microsoft.com/office/drawing/2014/main" id="{6817CA45-21A4-4E05-8F4C-625CB1747DA7}"/>
                </a:ext>
              </a:extLst>
            </p:cNvPr>
            <p:cNvSpPr/>
            <p:nvPr/>
          </p:nvSpPr>
          <p:spPr>
            <a:xfrm>
              <a:off x="197304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>
              <a:extLst>
                <a:ext uri="{FF2B5EF4-FFF2-40B4-BE49-F238E27FC236}">
                  <a16:creationId xmlns="" xmlns:a16="http://schemas.microsoft.com/office/drawing/2014/main" id="{605B330C-0799-47FC-AF52-F574FE2B7627}"/>
                </a:ext>
              </a:extLst>
            </p:cNvPr>
            <p:cNvSpPr/>
            <p:nvPr/>
          </p:nvSpPr>
          <p:spPr>
            <a:xfrm>
              <a:off x="2203178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타원 34">
              <a:extLst>
                <a:ext uri="{FF2B5EF4-FFF2-40B4-BE49-F238E27FC236}">
                  <a16:creationId xmlns="" xmlns:a16="http://schemas.microsoft.com/office/drawing/2014/main" id="{BD752032-99B1-4CC6-A0AE-B4A811745FDF}"/>
                </a:ext>
              </a:extLst>
            </p:cNvPr>
            <p:cNvSpPr/>
            <p:nvPr/>
          </p:nvSpPr>
          <p:spPr>
            <a:xfrm>
              <a:off x="243331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="" xmlns:a16="http://schemas.microsoft.com/office/drawing/2014/main" id="{B7677AAB-03AF-47FC-ADEA-573CE71124C3}"/>
              </a:ext>
            </a:extLst>
          </p:cNvPr>
          <p:cNvGrpSpPr/>
          <p:nvPr userDrawn="1"/>
        </p:nvGrpSpPr>
        <p:grpSpPr>
          <a:xfrm rot="2700000">
            <a:off x="10086794" y="6496846"/>
            <a:ext cx="192156" cy="192114"/>
            <a:chOff x="1973043" y="3562902"/>
            <a:chExt cx="551946" cy="551826"/>
          </a:xfrm>
          <a:solidFill>
            <a:srgbClr val="57B761"/>
          </a:solidFill>
        </p:grpSpPr>
        <p:sp>
          <p:nvSpPr>
            <p:cNvPr id="37" name="타원 36">
              <a:extLst>
                <a:ext uri="{FF2B5EF4-FFF2-40B4-BE49-F238E27FC236}">
                  <a16:creationId xmlns="" xmlns:a16="http://schemas.microsoft.com/office/drawing/2014/main" id="{E9E26264-39BB-4253-A14C-9648BFD672DB}"/>
                </a:ext>
              </a:extLst>
            </p:cNvPr>
            <p:cNvSpPr/>
            <p:nvPr/>
          </p:nvSpPr>
          <p:spPr>
            <a:xfrm>
              <a:off x="197304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타원 37">
              <a:extLst>
                <a:ext uri="{FF2B5EF4-FFF2-40B4-BE49-F238E27FC236}">
                  <a16:creationId xmlns="" xmlns:a16="http://schemas.microsoft.com/office/drawing/2014/main" id="{2FE50359-DC21-4ACB-84DA-2CF5FA67877F}"/>
                </a:ext>
              </a:extLst>
            </p:cNvPr>
            <p:cNvSpPr/>
            <p:nvPr/>
          </p:nvSpPr>
          <p:spPr>
            <a:xfrm>
              <a:off x="2203178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>
              <a:extLst>
                <a:ext uri="{FF2B5EF4-FFF2-40B4-BE49-F238E27FC236}">
                  <a16:creationId xmlns="" xmlns:a16="http://schemas.microsoft.com/office/drawing/2014/main" id="{51BD30E0-254A-4CCE-AE5B-A692DE89FC4F}"/>
                </a:ext>
              </a:extLst>
            </p:cNvPr>
            <p:cNvSpPr/>
            <p:nvPr/>
          </p:nvSpPr>
          <p:spPr>
            <a:xfrm>
              <a:off x="243331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>
              <a:extLst>
                <a:ext uri="{FF2B5EF4-FFF2-40B4-BE49-F238E27FC236}">
                  <a16:creationId xmlns="" xmlns:a16="http://schemas.microsoft.com/office/drawing/2014/main" id="{0BC8369E-FA77-4B7F-87F6-306B8866C983}"/>
                </a:ext>
              </a:extLst>
            </p:cNvPr>
            <p:cNvSpPr/>
            <p:nvPr/>
          </p:nvSpPr>
          <p:spPr>
            <a:xfrm>
              <a:off x="197304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>
              <a:extLst>
                <a:ext uri="{FF2B5EF4-FFF2-40B4-BE49-F238E27FC236}">
                  <a16:creationId xmlns="" xmlns:a16="http://schemas.microsoft.com/office/drawing/2014/main" id="{B31D4630-717D-455C-9EBA-83F64BC122A0}"/>
                </a:ext>
              </a:extLst>
            </p:cNvPr>
            <p:cNvSpPr/>
            <p:nvPr/>
          </p:nvSpPr>
          <p:spPr>
            <a:xfrm>
              <a:off x="2203178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>
              <a:extLst>
                <a:ext uri="{FF2B5EF4-FFF2-40B4-BE49-F238E27FC236}">
                  <a16:creationId xmlns="" xmlns:a16="http://schemas.microsoft.com/office/drawing/2014/main" id="{8BC8F089-15A7-4720-955C-834BCC44FB03}"/>
                </a:ext>
              </a:extLst>
            </p:cNvPr>
            <p:cNvSpPr/>
            <p:nvPr/>
          </p:nvSpPr>
          <p:spPr>
            <a:xfrm>
              <a:off x="243331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>
              <a:extLst>
                <a:ext uri="{FF2B5EF4-FFF2-40B4-BE49-F238E27FC236}">
                  <a16:creationId xmlns="" xmlns:a16="http://schemas.microsoft.com/office/drawing/2014/main" id="{BD62B372-4F02-4B83-A524-B4470E74332A}"/>
                </a:ext>
              </a:extLst>
            </p:cNvPr>
            <p:cNvSpPr/>
            <p:nvPr/>
          </p:nvSpPr>
          <p:spPr>
            <a:xfrm>
              <a:off x="197304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>
              <a:extLst>
                <a:ext uri="{FF2B5EF4-FFF2-40B4-BE49-F238E27FC236}">
                  <a16:creationId xmlns="" xmlns:a16="http://schemas.microsoft.com/office/drawing/2014/main" id="{1313A2B7-0606-4EA5-8936-BEF75DEDF0FA}"/>
                </a:ext>
              </a:extLst>
            </p:cNvPr>
            <p:cNvSpPr/>
            <p:nvPr/>
          </p:nvSpPr>
          <p:spPr>
            <a:xfrm>
              <a:off x="2203178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타원 44">
              <a:extLst>
                <a:ext uri="{FF2B5EF4-FFF2-40B4-BE49-F238E27FC236}">
                  <a16:creationId xmlns="" xmlns:a16="http://schemas.microsoft.com/office/drawing/2014/main" id="{2C04868D-9161-4CD7-92F3-FA897238FB14}"/>
                </a:ext>
              </a:extLst>
            </p:cNvPr>
            <p:cNvSpPr/>
            <p:nvPr/>
          </p:nvSpPr>
          <p:spPr>
            <a:xfrm>
              <a:off x="243331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6" name="그래픽 45">
            <a:extLst>
              <a:ext uri="{FF2B5EF4-FFF2-40B4-BE49-F238E27FC236}">
                <a16:creationId xmlns="" xmlns:a16="http://schemas.microsoft.com/office/drawing/2014/main" id="{617C1B6D-8321-4379-91BF-F836A5D4EC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53171" y="718561"/>
            <a:ext cx="330200" cy="330200"/>
          </a:xfrm>
          <a:prstGeom prst="rect">
            <a:avLst/>
          </a:prstGeom>
        </p:spPr>
      </p:pic>
      <p:pic>
        <p:nvPicPr>
          <p:cNvPr id="47" name="그래픽 46">
            <a:extLst>
              <a:ext uri="{FF2B5EF4-FFF2-40B4-BE49-F238E27FC236}">
                <a16:creationId xmlns="" xmlns:a16="http://schemas.microsoft.com/office/drawing/2014/main" id="{ADF637CD-C551-4A8F-BFBD-199BDDEDFF5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7800" y="7043161"/>
            <a:ext cx="965200" cy="965200"/>
          </a:xfrm>
          <a:prstGeom prst="rect">
            <a:avLst/>
          </a:prstGeom>
        </p:spPr>
      </p:pic>
      <p:grpSp>
        <p:nvGrpSpPr>
          <p:cNvPr id="48" name="그룹 47">
            <a:extLst>
              <a:ext uri="{FF2B5EF4-FFF2-40B4-BE49-F238E27FC236}">
                <a16:creationId xmlns="" xmlns:a16="http://schemas.microsoft.com/office/drawing/2014/main" id="{8340CB44-CE8B-4DB4-982F-19941359EDE8}"/>
              </a:ext>
            </a:extLst>
          </p:cNvPr>
          <p:cNvGrpSpPr/>
          <p:nvPr userDrawn="1"/>
        </p:nvGrpSpPr>
        <p:grpSpPr>
          <a:xfrm>
            <a:off x="8426232" y="-256375"/>
            <a:ext cx="401303" cy="401254"/>
            <a:chOff x="8426232" y="-256375"/>
            <a:chExt cx="401303" cy="401254"/>
          </a:xfrm>
        </p:grpSpPr>
        <p:sp>
          <p:nvSpPr>
            <p:cNvPr id="49" name="타원 48">
              <a:extLst>
                <a:ext uri="{FF2B5EF4-FFF2-40B4-BE49-F238E27FC236}">
                  <a16:creationId xmlns="" xmlns:a16="http://schemas.microsoft.com/office/drawing/2014/main" id="{E849B2A5-663F-4091-B317-BCD4759C38DC}"/>
                </a:ext>
              </a:extLst>
            </p:cNvPr>
            <p:cNvSpPr/>
            <p:nvPr/>
          </p:nvSpPr>
          <p:spPr>
            <a:xfrm rot="985771">
              <a:off x="8504972" y="-256375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0" name="타원 49">
              <a:extLst>
                <a:ext uri="{FF2B5EF4-FFF2-40B4-BE49-F238E27FC236}">
                  <a16:creationId xmlns="" xmlns:a16="http://schemas.microsoft.com/office/drawing/2014/main" id="{58756878-FD5F-4089-9F06-37A678456A52}"/>
                </a:ext>
              </a:extLst>
            </p:cNvPr>
            <p:cNvSpPr/>
            <p:nvPr/>
          </p:nvSpPr>
          <p:spPr>
            <a:xfrm rot="985771">
              <a:off x="8638521" y="-216994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1" name="타원 50">
              <a:extLst>
                <a:ext uri="{FF2B5EF4-FFF2-40B4-BE49-F238E27FC236}">
                  <a16:creationId xmlns="" xmlns:a16="http://schemas.microsoft.com/office/drawing/2014/main" id="{695E6A20-B983-4A03-841F-A2855824A2A1}"/>
                </a:ext>
              </a:extLst>
            </p:cNvPr>
            <p:cNvSpPr/>
            <p:nvPr/>
          </p:nvSpPr>
          <p:spPr>
            <a:xfrm rot="985771">
              <a:off x="8772070" y="-177614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2" name="타원 51">
              <a:extLst>
                <a:ext uri="{FF2B5EF4-FFF2-40B4-BE49-F238E27FC236}">
                  <a16:creationId xmlns="" xmlns:a16="http://schemas.microsoft.com/office/drawing/2014/main" id="{A144C7EE-1DD3-45BF-A9DD-A31EFF6F5E5C}"/>
                </a:ext>
              </a:extLst>
            </p:cNvPr>
            <p:cNvSpPr/>
            <p:nvPr/>
          </p:nvSpPr>
          <p:spPr>
            <a:xfrm rot="985771">
              <a:off x="8465602" y="-122861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3" name="타원 52">
              <a:extLst>
                <a:ext uri="{FF2B5EF4-FFF2-40B4-BE49-F238E27FC236}">
                  <a16:creationId xmlns="" xmlns:a16="http://schemas.microsoft.com/office/drawing/2014/main" id="{99922B5D-ED16-498A-8F59-813A760A4AF1}"/>
                </a:ext>
              </a:extLst>
            </p:cNvPr>
            <p:cNvSpPr/>
            <p:nvPr/>
          </p:nvSpPr>
          <p:spPr>
            <a:xfrm rot="985771">
              <a:off x="8599151" y="-83480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4" name="타원 53">
              <a:extLst>
                <a:ext uri="{FF2B5EF4-FFF2-40B4-BE49-F238E27FC236}">
                  <a16:creationId xmlns="" xmlns:a16="http://schemas.microsoft.com/office/drawing/2014/main" id="{5980C8E2-8BAB-48A8-A457-27931878D88A}"/>
                </a:ext>
              </a:extLst>
            </p:cNvPr>
            <p:cNvSpPr/>
            <p:nvPr/>
          </p:nvSpPr>
          <p:spPr>
            <a:xfrm rot="985771">
              <a:off x="8732700" y="-44100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5" name="타원 54">
              <a:extLst>
                <a:ext uri="{FF2B5EF4-FFF2-40B4-BE49-F238E27FC236}">
                  <a16:creationId xmlns="" xmlns:a16="http://schemas.microsoft.com/office/drawing/2014/main" id="{820285F5-75B6-4D3C-9034-E57BC6012117}"/>
                </a:ext>
              </a:extLst>
            </p:cNvPr>
            <p:cNvSpPr/>
            <p:nvPr/>
          </p:nvSpPr>
          <p:spPr>
            <a:xfrm rot="985771">
              <a:off x="8426232" y="10653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6" name="타원 55">
              <a:extLst>
                <a:ext uri="{FF2B5EF4-FFF2-40B4-BE49-F238E27FC236}">
                  <a16:creationId xmlns="" xmlns:a16="http://schemas.microsoft.com/office/drawing/2014/main" id="{6C909A1A-A362-4801-B336-77365823D2FE}"/>
                </a:ext>
              </a:extLst>
            </p:cNvPr>
            <p:cNvSpPr/>
            <p:nvPr/>
          </p:nvSpPr>
          <p:spPr>
            <a:xfrm rot="985771">
              <a:off x="8559781" y="50033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7" name="타원 56">
              <a:extLst>
                <a:ext uri="{FF2B5EF4-FFF2-40B4-BE49-F238E27FC236}">
                  <a16:creationId xmlns="" xmlns:a16="http://schemas.microsoft.com/office/drawing/2014/main" id="{EC477DCB-5406-4BA5-910B-C47ECA627260}"/>
                </a:ext>
              </a:extLst>
            </p:cNvPr>
            <p:cNvSpPr/>
            <p:nvPr/>
          </p:nvSpPr>
          <p:spPr>
            <a:xfrm rot="985771">
              <a:off x="8693330" y="89414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</p:grpSp>
      <p:pic>
        <p:nvPicPr>
          <p:cNvPr id="58" name="그래픽 57">
            <a:extLst>
              <a:ext uri="{FF2B5EF4-FFF2-40B4-BE49-F238E27FC236}">
                <a16:creationId xmlns="" xmlns:a16="http://schemas.microsoft.com/office/drawing/2014/main" id="{CCE7020A-4C7B-4DFB-85C7-E8BD49912844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00700" y="6141461"/>
            <a:ext cx="419100" cy="419100"/>
          </a:xfrm>
          <a:prstGeom prst="rect">
            <a:avLst/>
          </a:prstGeom>
        </p:spPr>
      </p:pic>
      <p:sp>
        <p:nvSpPr>
          <p:cNvPr id="59" name="타원 58">
            <a:extLst>
              <a:ext uri="{FF2B5EF4-FFF2-40B4-BE49-F238E27FC236}">
                <a16:creationId xmlns="" xmlns:a16="http://schemas.microsoft.com/office/drawing/2014/main" id="{8A557F77-B151-40F1-9DB6-D515A11B8CF1}"/>
              </a:ext>
            </a:extLst>
          </p:cNvPr>
          <p:cNvSpPr/>
          <p:nvPr userDrawn="1"/>
        </p:nvSpPr>
        <p:spPr>
          <a:xfrm rot="985771">
            <a:off x="5924812" y="6435596"/>
            <a:ext cx="116659" cy="116659"/>
          </a:xfrm>
          <a:prstGeom prst="ellipse">
            <a:avLst/>
          </a:prstGeom>
          <a:solidFill>
            <a:srgbClr val="009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90952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사용자 지정 레이아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그룹 2">
            <a:extLst>
              <a:ext uri="{FF2B5EF4-FFF2-40B4-BE49-F238E27FC236}">
                <a16:creationId xmlns="" xmlns:a16="http://schemas.microsoft.com/office/drawing/2014/main" id="{4BDF51B0-11B5-440E-B82C-F7F03C04EE0D}"/>
              </a:ext>
            </a:extLst>
          </p:cNvPr>
          <p:cNvGrpSpPr/>
          <p:nvPr userDrawn="1"/>
        </p:nvGrpSpPr>
        <p:grpSpPr>
          <a:xfrm>
            <a:off x="-12701" y="6647135"/>
            <a:ext cx="10691813" cy="912540"/>
            <a:chOff x="0" y="6647135"/>
            <a:chExt cx="10635312" cy="912540"/>
          </a:xfrm>
        </p:grpSpPr>
        <p:pic>
          <p:nvPicPr>
            <p:cNvPr id="4" name="그래픽 3">
              <a:extLst>
                <a:ext uri="{FF2B5EF4-FFF2-40B4-BE49-F238E27FC236}">
                  <a16:creationId xmlns="" xmlns:a16="http://schemas.microsoft.com/office/drawing/2014/main" id="{431A218D-352B-4ADC-8263-8285A132B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0" y="6647135"/>
              <a:ext cx="2665518" cy="912540"/>
            </a:xfrm>
            <a:prstGeom prst="rect">
              <a:avLst/>
            </a:prstGeom>
          </p:spPr>
        </p:pic>
        <p:pic>
          <p:nvPicPr>
            <p:cNvPr id="5" name="그래픽 4">
              <a:extLst>
                <a:ext uri="{FF2B5EF4-FFF2-40B4-BE49-F238E27FC236}">
                  <a16:creationId xmlns="" xmlns:a16="http://schemas.microsoft.com/office/drawing/2014/main" id="{84DA9D47-7D5E-4B74-B038-816474868BD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2656598" y="6647135"/>
              <a:ext cx="2665518" cy="912540"/>
            </a:xfrm>
            <a:prstGeom prst="rect">
              <a:avLst/>
            </a:prstGeom>
          </p:spPr>
        </p:pic>
        <p:pic>
          <p:nvPicPr>
            <p:cNvPr id="6" name="그래픽 5">
              <a:extLst>
                <a:ext uri="{FF2B5EF4-FFF2-40B4-BE49-F238E27FC236}">
                  <a16:creationId xmlns="" xmlns:a16="http://schemas.microsoft.com/office/drawing/2014/main" id="{3761CB06-FDF5-42EB-A91B-C47685715D2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5313196" y="6647135"/>
              <a:ext cx="2665518" cy="912540"/>
            </a:xfrm>
            <a:prstGeom prst="rect">
              <a:avLst/>
            </a:prstGeom>
          </p:spPr>
        </p:pic>
        <p:pic>
          <p:nvPicPr>
            <p:cNvPr id="7" name="그래픽 6">
              <a:extLst>
                <a:ext uri="{FF2B5EF4-FFF2-40B4-BE49-F238E27FC236}">
                  <a16:creationId xmlns="" xmlns:a16="http://schemas.microsoft.com/office/drawing/2014/main" id="{1357DFD1-9A64-49A8-AE08-35050BAFA5B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69794" y="6647135"/>
              <a:ext cx="2665518" cy="912540"/>
            </a:xfrm>
            <a:prstGeom prst="rect">
              <a:avLst/>
            </a:prstGeom>
          </p:spPr>
        </p:pic>
      </p:grpSp>
      <p:sp>
        <p:nvSpPr>
          <p:cNvPr id="39" name="사각형: 잘린 대각선 방향 모서리 38">
            <a:extLst>
              <a:ext uri="{FF2B5EF4-FFF2-40B4-BE49-F238E27FC236}">
                <a16:creationId xmlns="" xmlns:a16="http://schemas.microsoft.com/office/drawing/2014/main" id="{2B012D46-58CE-4AB1-AB18-AF41B64B26A6}"/>
              </a:ext>
            </a:extLst>
          </p:cNvPr>
          <p:cNvSpPr/>
          <p:nvPr userDrawn="1"/>
        </p:nvSpPr>
        <p:spPr>
          <a:xfrm>
            <a:off x="323850" y="1097632"/>
            <a:ext cx="9953625" cy="5850529"/>
          </a:xfrm>
          <a:prstGeom prst="snip2DiagRect">
            <a:avLst>
              <a:gd name="adj1" fmla="val 0"/>
              <a:gd name="adj2" fmla="val 12434"/>
            </a:avLst>
          </a:prstGeom>
          <a:solidFill>
            <a:schemeClr val="bg1"/>
          </a:solidFill>
          <a:ln w="254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grpSp>
        <p:nvGrpSpPr>
          <p:cNvPr id="40" name="그룹 39">
            <a:extLst>
              <a:ext uri="{FF2B5EF4-FFF2-40B4-BE49-F238E27FC236}">
                <a16:creationId xmlns="" xmlns:a16="http://schemas.microsoft.com/office/drawing/2014/main" id="{292261C3-5CFD-466B-AC36-DB74262179E0}"/>
              </a:ext>
            </a:extLst>
          </p:cNvPr>
          <p:cNvGrpSpPr/>
          <p:nvPr userDrawn="1"/>
        </p:nvGrpSpPr>
        <p:grpSpPr>
          <a:xfrm flipH="1">
            <a:off x="-568976" y="5565145"/>
            <a:ext cx="1537060" cy="1830551"/>
            <a:chOff x="2910824" y="205745"/>
            <a:chExt cx="1537060" cy="1830551"/>
          </a:xfrm>
        </p:grpSpPr>
        <p:cxnSp>
          <p:nvCxnSpPr>
            <p:cNvPr id="41" name="직선 연결선 40">
              <a:extLst>
                <a:ext uri="{FF2B5EF4-FFF2-40B4-BE49-F238E27FC236}">
                  <a16:creationId xmlns="" xmlns:a16="http://schemas.microsoft.com/office/drawing/2014/main" id="{F4827BCD-C584-4618-AF42-092F956BD1F4}"/>
                </a:ext>
              </a:extLst>
            </p:cNvPr>
            <p:cNvCxnSpPr/>
            <p:nvPr/>
          </p:nvCxnSpPr>
          <p:spPr>
            <a:xfrm flipH="1">
              <a:off x="3155111" y="205745"/>
              <a:ext cx="1292773" cy="1292773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직선 연결선 41">
              <a:extLst>
                <a:ext uri="{FF2B5EF4-FFF2-40B4-BE49-F238E27FC236}">
                  <a16:creationId xmlns="" xmlns:a16="http://schemas.microsoft.com/office/drawing/2014/main" id="{F18CDEE0-EC75-483A-A625-9FF5E1AAC4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910824" y="1306287"/>
              <a:ext cx="730008" cy="730009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직선 연결선 42">
              <a:extLst>
                <a:ext uri="{FF2B5EF4-FFF2-40B4-BE49-F238E27FC236}">
                  <a16:creationId xmlns="" xmlns:a16="http://schemas.microsoft.com/office/drawing/2014/main" id="{7E8F0BFB-B612-401C-96CD-6418395A4BD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56404" y="1387929"/>
              <a:ext cx="261257" cy="261257"/>
            </a:xfrm>
            <a:prstGeom prst="line">
              <a:avLst/>
            </a:prstGeom>
            <a:ln w="38100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4" name="그래픽 43">
            <a:extLst>
              <a:ext uri="{FF2B5EF4-FFF2-40B4-BE49-F238E27FC236}">
                <a16:creationId xmlns="" xmlns:a16="http://schemas.microsoft.com/office/drawing/2014/main" id="{924A789A-5F1C-4B85-958F-0C844510448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546100" y="6852661"/>
            <a:ext cx="965200" cy="965200"/>
          </a:xfrm>
          <a:prstGeom prst="rect">
            <a:avLst/>
          </a:prstGeom>
        </p:spPr>
      </p:pic>
      <p:grpSp>
        <p:nvGrpSpPr>
          <p:cNvPr id="45" name="그룹 44">
            <a:extLst>
              <a:ext uri="{FF2B5EF4-FFF2-40B4-BE49-F238E27FC236}">
                <a16:creationId xmlns="" xmlns:a16="http://schemas.microsoft.com/office/drawing/2014/main" id="{62752D3F-2446-48C0-B5CB-46B2D9605D91}"/>
              </a:ext>
            </a:extLst>
          </p:cNvPr>
          <p:cNvGrpSpPr/>
          <p:nvPr userDrawn="1"/>
        </p:nvGrpSpPr>
        <p:grpSpPr>
          <a:xfrm flipH="1">
            <a:off x="9873146" y="1074057"/>
            <a:ext cx="813904" cy="973577"/>
            <a:chOff x="1535143" y="6369957"/>
            <a:chExt cx="813904" cy="973577"/>
          </a:xfrm>
        </p:grpSpPr>
        <p:cxnSp>
          <p:nvCxnSpPr>
            <p:cNvPr id="46" name="직선 연결선 45">
              <a:extLst>
                <a:ext uri="{FF2B5EF4-FFF2-40B4-BE49-F238E27FC236}">
                  <a16:creationId xmlns="" xmlns:a16="http://schemas.microsoft.com/office/drawing/2014/main" id="{7F6C3E58-2272-4F66-879F-B10304A3988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812019" y="6369957"/>
              <a:ext cx="537028" cy="537028"/>
            </a:xfrm>
            <a:prstGeom prst="line">
              <a:avLst/>
            </a:prstGeom>
            <a:ln w="381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직선 연결선 46">
              <a:extLst>
                <a:ext uri="{FF2B5EF4-FFF2-40B4-BE49-F238E27FC236}">
                  <a16:creationId xmlns="" xmlns:a16="http://schemas.microsoft.com/office/drawing/2014/main" id="{CDFCB556-7E86-4DD4-AA7A-ADE398CCE9B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35143" y="6560702"/>
              <a:ext cx="782832" cy="782832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08395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사용자 지정 레이아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2081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97026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2" r:id="rId1"/>
    <p:sldLayoutId id="2147483844" r:id="rId2"/>
    <p:sldLayoutId id="2147483845" r:id="rId3"/>
  </p:sldLayoutIdLst>
  <p:hf hdr="0" ftr="0" dt="0"/>
  <p:txStyles>
    <p:titleStyle>
      <a:lvl1pPr algn="l" defTabSz="914426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6" indent="-228606" algn="l" defTabSz="914426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19" indent="-228606" algn="l" defTabSz="91442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33" indent="-228606" algn="l" defTabSz="91442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46" indent="-228606" algn="l" defTabSz="91442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59" indent="-228606" algn="l" defTabSz="91442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72" indent="-228606" algn="l" defTabSz="91442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86" indent="-228606" algn="l" defTabSz="91442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99" indent="-228606" algn="l" defTabSz="91442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12" indent="-228606" algn="l" defTabSz="914426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2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13" algn="l" defTabSz="91442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26" algn="l" defTabSz="91442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40" algn="l" defTabSz="91442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53" algn="l" defTabSz="91442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66" algn="l" defTabSz="91442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79" algn="l" defTabSz="91442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93" algn="l" defTabSz="91442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06" algn="l" defTabSz="914426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7.sv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is.cdc.go.kr/" TargetMode="External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svg"/><Relationship Id="rId4" Type="http://schemas.openxmlformats.org/officeDocument/2006/relationships/image" Target="../media/image2.png"/><Relationship Id="rId9" Type="http://schemas.openxmlformats.org/officeDocument/2006/relationships/image" Target="../media/image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="" xmlns:a16="http://schemas.microsoft.com/office/drawing/2014/main" id="{40E8AA38-5C7F-45C0-B216-F51A93D72C58}"/>
              </a:ext>
            </a:extLst>
          </p:cNvPr>
          <p:cNvCxnSpPr/>
          <p:nvPr/>
        </p:nvCxnSpPr>
        <p:spPr>
          <a:xfrm flipH="1">
            <a:off x="3155111" y="205745"/>
            <a:ext cx="1292773" cy="12927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>
            <a:extLst>
              <a:ext uri="{FF2B5EF4-FFF2-40B4-BE49-F238E27FC236}">
                <a16:creationId xmlns="" xmlns:a16="http://schemas.microsoft.com/office/drawing/2014/main" id="{7CB94193-A560-4724-A0D6-EB4FDA65023D}"/>
              </a:ext>
            </a:extLst>
          </p:cNvPr>
          <p:cNvCxnSpPr/>
          <p:nvPr/>
        </p:nvCxnSpPr>
        <p:spPr>
          <a:xfrm flipH="1">
            <a:off x="10047013" y="371227"/>
            <a:ext cx="1292773" cy="12927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="" xmlns:a16="http://schemas.microsoft.com/office/drawing/2014/main" id="{91661114-F07E-44C5-85B9-7241CB226437}"/>
              </a:ext>
            </a:extLst>
          </p:cNvPr>
          <p:cNvCxnSpPr>
            <a:cxnSpLocks/>
          </p:cNvCxnSpPr>
          <p:nvPr/>
        </p:nvCxnSpPr>
        <p:spPr>
          <a:xfrm flipH="1">
            <a:off x="5327138" y="5997248"/>
            <a:ext cx="2877879" cy="28778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C7B5EA4F-4B68-4FBF-B634-0CDF1A10BB08}"/>
              </a:ext>
            </a:extLst>
          </p:cNvPr>
          <p:cNvCxnSpPr>
            <a:cxnSpLocks/>
          </p:cNvCxnSpPr>
          <p:nvPr/>
        </p:nvCxnSpPr>
        <p:spPr>
          <a:xfrm flipH="1">
            <a:off x="2910824" y="1306287"/>
            <a:ext cx="730008" cy="73000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="" xmlns:a16="http://schemas.microsoft.com/office/drawing/2014/main" id="{93FC4BD3-1BB6-4978-89CB-C6FA4EDDDE2A}"/>
              </a:ext>
            </a:extLst>
          </p:cNvPr>
          <p:cNvCxnSpPr>
            <a:cxnSpLocks/>
          </p:cNvCxnSpPr>
          <p:nvPr/>
        </p:nvCxnSpPr>
        <p:spPr>
          <a:xfrm flipH="1">
            <a:off x="-537693" y="4389380"/>
            <a:ext cx="900552" cy="90055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="" xmlns:a16="http://schemas.microsoft.com/office/drawing/2014/main" id="{811A95DD-EBCC-41CE-8C0E-BEA1A6C07230}"/>
              </a:ext>
            </a:extLst>
          </p:cNvPr>
          <p:cNvCxnSpPr>
            <a:cxnSpLocks/>
          </p:cNvCxnSpPr>
          <p:nvPr/>
        </p:nvCxnSpPr>
        <p:spPr>
          <a:xfrm flipH="1">
            <a:off x="1812019" y="6369957"/>
            <a:ext cx="537028" cy="53702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="" xmlns:a16="http://schemas.microsoft.com/office/drawing/2014/main" id="{E3C85BE1-30B2-4C72-AAA3-39F030365596}"/>
              </a:ext>
            </a:extLst>
          </p:cNvPr>
          <p:cNvCxnSpPr>
            <a:cxnSpLocks/>
          </p:cNvCxnSpPr>
          <p:nvPr/>
        </p:nvCxnSpPr>
        <p:spPr>
          <a:xfrm flipH="1">
            <a:off x="3156404" y="1387929"/>
            <a:ext cx="261257" cy="26125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="" xmlns:a16="http://schemas.microsoft.com/office/drawing/2014/main" id="{8DF58666-98FB-41F1-88C8-D96E58C17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304" y="-663924"/>
            <a:ext cx="1527524" cy="1527524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E7545048-EF8C-4D29-937D-C16B4E5B37CF}"/>
              </a:ext>
            </a:extLst>
          </p:cNvPr>
          <p:cNvGrpSpPr/>
          <p:nvPr/>
        </p:nvGrpSpPr>
        <p:grpSpPr>
          <a:xfrm>
            <a:off x="1131133" y="3981035"/>
            <a:ext cx="1201788" cy="1095924"/>
            <a:chOff x="1059543" y="3377016"/>
            <a:chExt cx="1201788" cy="1095924"/>
          </a:xfrm>
          <a:gradFill>
            <a:gsLst>
              <a:gs pos="100000">
                <a:schemeClr val="bg1">
                  <a:lumMod val="85000"/>
                  <a:alpha val="30000"/>
                </a:schemeClr>
              </a:gs>
              <a:gs pos="29000">
                <a:schemeClr val="bg1">
                  <a:lumMod val="85000"/>
                  <a:alpha val="70000"/>
                </a:schemeClr>
              </a:gs>
            </a:gsLst>
            <a:lin ang="0" scaled="1"/>
          </a:gradFill>
        </p:grpSpPr>
        <p:grpSp>
          <p:nvGrpSpPr>
            <p:cNvPr id="11" name="그룹 10">
              <a:extLst>
                <a:ext uri="{FF2B5EF4-FFF2-40B4-BE49-F238E27FC236}">
                  <a16:creationId xmlns="" xmlns:a16="http://schemas.microsoft.com/office/drawing/2014/main" id="{7730E80B-67BF-45EF-9E75-707C3BBBC4BE}"/>
                </a:ext>
              </a:extLst>
            </p:cNvPr>
            <p:cNvGrpSpPr/>
            <p:nvPr/>
          </p:nvGrpSpPr>
          <p:grpSpPr>
            <a:xfrm>
              <a:off x="1059543" y="3873261"/>
              <a:ext cx="1119925" cy="599679"/>
              <a:chOff x="1059543" y="3873261"/>
              <a:chExt cx="1847046" cy="989026"/>
            </a:xfrm>
            <a:grpFill/>
          </p:grpSpPr>
          <p:sp>
            <p:nvSpPr>
              <p:cNvPr id="13" name="사각형: 둥근 모서리 12">
                <a:extLst>
                  <a:ext uri="{FF2B5EF4-FFF2-40B4-BE49-F238E27FC236}">
                    <a16:creationId xmlns="" xmlns:a16="http://schemas.microsoft.com/office/drawing/2014/main" id="{F66C1988-EEE5-4EFA-A682-20E9D50B3FCE}"/>
                  </a:ext>
                </a:extLst>
              </p:cNvPr>
              <p:cNvSpPr/>
              <p:nvPr/>
            </p:nvSpPr>
            <p:spPr>
              <a:xfrm rot="18900000">
                <a:off x="1059543" y="3873261"/>
                <a:ext cx="1838305" cy="41772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사각형: 둥근 모서리 13">
                <a:extLst>
                  <a:ext uri="{FF2B5EF4-FFF2-40B4-BE49-F238E27FC236}">
                    <a16:creationId xmlns="" xmlns:a16="http://schemas.microsoft.com/office/drawing/2014/main" id="{4D1BF936-191D-45C8-BA25-B3FBDD30C0D8}"/>
                  </a:ext>
                </a:extLst>
              </p:cNvPr>
              <p:cNvSpPr/>
              <p:nvPr/>
            </p:nvSpPr>
            <p:spPr>
              <a:xfrm rot="18900000">
                <a:off x="1068284" y="4444567"/>
                <a:ext cx="1838305" cy="41772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2" name="사각형: 둥근 모서리 11">
              <a:extLst>
                <a:ext uri="{FF2B5EF4-FFF2-40B4-BE49-F238E27FC236}">
                  <a16:creationId xmlns="" xmlns:a16="http://schemas.microsoft.com/office/drawing/2014/main" id="{AF8271D9-0469-4A1B-93F8-59611B3CE99D}"/>
                </a:ext>
              </a:extLst>
            </p:cNvPr>
            <p:cNvSpPr/>
            <p:nvPr/>
          </p:nvSpPr>
          <p:spPr>
            <a:xfrm rot="18900000">
              <a:off x="2031380" y="3377016"/>
              <a:ext cx="229951" cy="20936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="" xmlns:a16="http://schemas.microsoft.com/office/drawing/2014/main" id="{42613015-7491-4657-87D2-60CBD9C34A51}"/>
              </a:ext>
            </a:extLst>
          </p:cNvPr>
          <p:cNvGrpSpPr/>
          <p:nvPr/>
        </p:nvGrpSpPr>
        <p:grpSpPr>
          <a:xfrm rot="2136278">
            <a:off x="42568" y="2035590"/>
            <a:ext cx="507131" cy="507020"/>
            <a:chOff x="1973043" y="3562902"/>
            <a:chExt cx="551946" cy="551826"/>
          </a:xfrm>
          <a:solidFill>
            <a:schemeClr val="bg1">
              <a:lumMod val="75000"/>
            </a:schemeClr>
          </a:solidFill>
        </p:grpSpPr>
        <p:sp>
          <p:nvSpPr>
            <p:cNvPr id="16" name="타원 15">
              <a:extLst>
                <a:ext uri="{FF2B5EF4-FFF2-40B4-BE49-F238E27FC236}">
                  <a16:creationId xmlns="" xmlns:a16="http://schemas.microsoft.com/office/drawing/2014/main" id="{0CC946DF-A039-4B65-A004-92328BBF5C26}"/>
                </a:ext>
              </a:extLst>
            </p:cNvPr>
            <p:cNvSpPr/>
            <p:nvPr/>
          </p:nvSpPr>
          <p:spPr>
            <a:xfrm>
              <a:off x="197304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>
              <a:extLst>
                <a:ext uri="{FF2B5EF4-FFF2-40B4-BE49-F238E27FC236}">
                  <a16:creationId xmlns="" xmlns:a16="http://schemas.microsoft.com/office/drawing/2014/main" id="{18990928-1E2E-4E53-8D7F-2D5B7B5D9AE4}"/>
                </a:ext>
              </a:extLst>
            </p:cNvPr>
            <p:cNvSpPr/>
            <p:nvPr/>
          </p:nvSpPr>
          <p:spPr>
            <a:xfrm>
              <a:off x="2203178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>
              <a:extLst>
                <a:ext uri="{FF2B5EF4-FFF2-40B4-BE49-F238E27FC236}">
                  <a16:creationId xmlns="" xmlns:a16="http://schemas.microsoft.com/office/drawing/2014/main" id="{1836FABC-4827-4FC3-B4EC-1777FED1067D}"/>
                </a:ext>
              </a:extLst>
            </p:cNvPr>
            <p:cNvSpPr/>
            <p:nvPr/>
          </p:nvSpPr>
          <p:spPr>
            <a:xfrm>
              <a:off x="243331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>
              <a:extLst>
                <a:ext uri="{FF2B5EF4-FFF2-40B4-BE49-F238E27FC236}">
                  <a16:creationId xmlns="" xmlns:a16="http://schemas.microsoft.com/office/drawing/2014/main" id="{1FF8C399-5D40-43B3-A31A-D5167546B6BC}"/>
                </a:ext>
              </a:extLst>
            </p:cNvPr>
            <p:cNvSpPr/>
            <p:nvPr/>
          </p:nvSpPr>
          <p:spPr>
            <a:xfrm>
              <a:off x="197304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>
              <a:extLst>
                <a:ext uri="{FF2B5EF4-FFF2-40B4-BE49-F238E27FC236}">
                  <a16:creationId xmlns="" xmlns:a16="http://schemas.microsoft.com/office/drawing/2014/main" id="{104E88DC-B2FF-4482-890E-FE4F3524699C}"/>
                </a:ext>
              </a:extLst>
            </p:cNvPr>
            <p:cNvSpPr/>
            <p:nvPr/>
          </p:nvSpPr>
          <p:spPr>
            <a:xfrm>
              <a:off x="2203178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>
              <a:extLst>
                <a:ext uri="{FF2B5EF4-FFF2-40B4-BE49-F238E27FC236}">
                  <a16:creationId xmlns="" xmlns:a16="http://schemas.microsoft.com/office/drawing/2014/main" id="{4BE61177-C130-4B1E-990C-0BB2C45D1987}"/>
                </a:ext>
              </a:extLst>
            </p:cNvPr>
            <p:cNvSpPr/>
            <p:nvPr/>
          </p:nvSpPr>
          <p:spPr>
            <a:xfrm>
              <a:off x="243331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>
              <a:extLst>
                <a:ext uri="{FF2B5EF4-FFF2-40B4-BE49-F238E27FC236}">
                  <a16:creationId xmlns="" xmlns:a16="http://schemas.microsoft.com/office/drawing/2014/main" id="{C1437F33-885B-47B5-A051-73AFD1FA5F19}"/>
                </a:ext>
              </a:extLst>
            </p:cNvPr>
            <p:cNvSpPr/>
            <p:nvPr/>
          </p:nvSpPr>
          <p:spPr>
            <a:xfrm>
              <a:off x="197304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>
              <a:extLst>
                <a:ext uri="{FF2B5EF4-FFF2-40B4-BE49-F238E27FC236}">
                  <a16:creationId xmlns="" xmlns:a16="http://schemas.microsoft.com/office/drawing/2014/main" id="{82773F87-0709-418E-BFCC-5C53F2F2B443}"/>
                </a:ext>
              </a:extLst>
            </p:cNvPr>
            <p:cNvSpPr/>
            <p:nvPr/>
          </p:nvSpPr>
          <p:spPr>
            <a:xfrm>
              <a:off x="2203178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>
              <a:extLst>
                <a:ext uri="{FF2B5EF4-FFF2-40B4-BE49-F238E27FC236}">
                  <a16:creationId xmlns="" xmlns:a16="http://schemas.microsoft.com/office/drawing/2014/main" id="{354DC978-0ADF-4C03-A84C-6AB171DD7DDF}"/>
                </a:ext>
              </a:extLst>
            </p:cNvPr>
            <p:cNvSpPr/>
            <p:nvPr/>
          </p:nvSpPr>
          <p:spPr>
            <a:xfrm>
              <a:off x="243331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5" name="직선 연결선 24">
            <a:extLst>
              <a:ext uri="{FF2B5EF4-FFF2-40B4-BE49-F238E27FC236}">
                <a16:creationId xmlns="" xmlns:a16="http://schemas.microsoft.com/office/drawing/2014/main" id="{9B891B06-EF00-4F7A-A73C-B760A22A7F00}"/>
              </a:ext>
            </a:extLst>
          </p:cNvPr>
          <p:cNvCxnSpPr>
            <a:cxnSpLocks/>
          </p:cNvCxnSpPr>
          <p:nvPr/>
        </p:nvCxnSpPr>
        <p:spPr>
          <a:xfrm flipH="1">
            <a:off x="-559904" y="6560702"/>
            <a:ext cx="2877879" cy="28778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="" xmlns:a16="http://schemas.microsoft.com/office/drawing/2014/main" id="{FEC10367-57AF-44BB-A84E-E323721350F9}"/>
              </a:ext>
            </a:extLst>
          </p:cNvPr>
          <p:cNvGrpSpPr/>
          <p:nvPr/>
        </p:nvGrpSpPr>
        <p:grpSpPr>
          <a:xfrm rot="648341">
            <a:off x="3548168" y="7017298"/>
            <a:ext cx="557328" cy="557206"/>
            <a:chOff x="1973043" y="3562902"/>
            <a:chExt cx="551946" cy="551826"/>
          </a:xfrm>
          <a:solidFill>
            <a:srgbClr val="0094C9"/>
          </a:solidFill>
        </p:grpSpPr>
        <p:sp>
          <p:nvSpPr>
            <p:cNvPr id="27" name="타원 26">
              <a:extLst>
                <a:ext uri="{FF2B5EF4-FFF2-40B4-BE49-F238E27FC236}">
                  <a16:creationId xmlns="" xmlns:a16="http://schemas.microsoft.com/office/drawing/2014/main" id="{4F83A05E-A443-4189-BB68-957D1BC6A2B8}"/>
                </a:ext>
              </a:extLst>
            </p:cNvPr>
            <p:cNvSpPr/>
            <p:nvPr/>
          </p:nvSpPr>
          <p:spPr>
            <a:xfrm>
              <a:off x="197304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>
              <a:extLst>
                <a:ext uri="{FF2B5EF4-FFF2-40B4-BE49-F238E27FC236}">
                  <a16:creationId xmlns="" xmlns:a16="http://schemas.microsoft.com/office/drawing/2014/main" id="{0D200758-0ED5-4C8C-83C6-A1E62737A90F}"/>
                </a:ext>
              </a:extLst>
            </p:cNvPr>
            <p:cNvSpPr/>
            <p:nvPr/>
          </p:nvSpPr>
          <p:spPr>
            <a:xfrm>
              <a:off x="2203178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>
              <a:extLst>
                <a:ext uri="{FF2B5EF4-FFF2-40B4-BE49-F238E27FC236}">
                  <a16:creationId xmlns="" xmlns:a16="http://schemas.microsoft.com/office/drawing/2014/main" id="{5DDDE20D-EDB1-4682-A3E6-BB0207EF70C0}"/>
                </a:ext>
              </a:extLst>
            </p:cNvPr>
            <p:cNvSpPr/>
            <p:nvPr/>
          </p:nvSpPr>
          <p:spPr>
            <a:xfrm>
              <a:off x="243331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>
              <a:extLst>
                <a:ext uri="{FF2B5EF4-FFF2-40B4-BE49-F238E27FC236}">
                  <a16:creationId xmlns="" xmlns:a16="http://schemas.microsoft.com/office/drawing/2014/main" id="{76223DE0-F7AD-4436-8627-BCD0C434CC26}"/>
                </a:ext>
              </a:extLst>
            </p:cNvPr>
            <p:cNvSpPr/>
            <p:nvPr/>
          </p:nvSpPr>
          <p:spPr>
            <a:xfrm>
              <a:off x="197304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>
              <a:extLst>
                <a:ext uri="{FF2B5EF4-FFF2-40B4-BE49-F238E27FC236}">
                  <a16:creationId xmlns="" xmlns:a16="http://schemas.microsoft.com/office/drawing/2014/main" id="{726B108E-855E-4C81-838D-14988CCC9D18}"/>
                </a:ext>
              </a:extLst>
            </p:cNvPr>
            <p:cNvSpPr/>
            <p:nvPr/>
          </p:nvSpPr>
          <p:spPr>
            <a:xfrm>
              <a:off x="2203178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타원 31">
              <a:extLst>
                <a:ext uri="{FF2B5EF4-FFF2-40B4-BE49-F238E27FC236}">
                  <a16:creationId xmlns="" xmlns:a16="http://schemas.microsoft.com/office/drawing/2014/main" id="{2C8880DB-FA60-4AC2-8FD9-134FC1B30F70}"/>
                </a:ext>
              </a:extLst>
            </p:cNvPr>
            <p:cNvSpPr/>
            <p:nvPr/>
          </p:nvSpPr>
          <p:spPr>
            <a:xfrm>
              <a:off x="243331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타원 32">
              <a:extLst>
                <a:ext uri="{FF2B5EF4-FFF2-40B4-BE49-F238E27FC236}">
                  <a16:creationId xmlns="" xmlns:a16="http://schemas.microsoft.com/office/drawing/2014/main" id="{0E6A2170-DD73-4C86-B22C-DC3C84386953}"/>
                </a:ext>
              </a:extLst>
            </p:cNvPr>
            <p:cNvSpPr/>
            <p:nvPr/>
          </p:nvSpPr>
          <p:spPr>
            <a:xfrm>
              <a:off x="197304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>
              <a:extLst>
                <a:ext uri="{FF2B5EF4-FFF2-40B4-BE49-F238E27FC236}">
                  <a16:creationId xmlns="" xmlns:a16="http://schemas.microsoft.com/office/drawing/2014/main" id="{E1DE18A8-5CB0-4904-8E2F-3A79C361F26F}"/>
                </a:ext>
              </a:extLst>
            </p:cNvPr>
            <p:cNvSpPr/>
            <p:nvPr/>
          </p:nvSpPr>
          <p:spPr>
            <a:xfrm>
              <a:off x="2203178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타원 34">
              <a:extLst>
                <a:ext uri="{FF2B5EF4-FFF2-40B4-BE49-F238E27FC236}">
                  <a16:creationId xmlns="" xmlns:a16="http://schemas.microsoft.com/office/drawing/2014/main" id="{977C57EB-355B-400F-860D-8260F7095A0D}"/>
                </a:ext>
              </a:extLst>
            </p:cNvPr>
            <p:cNvSpPr/>
            <p:nvPr/>
          </p:nvSpPr>
          <p:spPr>
            <a:xfrm>
              <a:off x="243331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="" xmlns:a16="http://schemas.microsoft.com/office/drawing/2014/main" id="{DF4B9587-DAE2-45A4-B4BB-FFF7923445A2}"/>
              </a:ext>
            </a:extLst>
          </p:cNvPr>
          <p:cNvGrpSpPr/>
          <p:nvPr/>
        </p:nvGrpSpPr>
        <p:grpSpPr>
          <a:xfrm rot="2700000">
            <a:off x="10086794" y="6496846"/>
            <a:ext cx="192156" cy="192114"/>
            <a:chOff x="1973043" y="3562902"/>
            <a:chExt cx="551946" cy="551826"/>
          </a:xfrm>
          <a:solidFill>
            <a:srgbClr val="57B761"/>
          </a:solidFill>
        </p:grpSpPr>
        <p:sp>
          <p:nvSpPr>
            <p:cNvPr id="37" name="타원 36">
              <a:extLst>
                <a:ext uri="{FF2B5EF4-FFF2-40B4-BE49-F238E27FC236}">
                  <a16:creationId xmlns="" xmlns:a16="http://schemas.microsoft.com/office/drawing/2014/main" id="{D95F95E1-B326-4803-B29B-176524690043}"/>
                </a:ext>
              </a:extLst>
            </p:cNvPr>
            <p:cNvSpPr/>
            <p:nvPr/>
          </p:nvSpPr>
          <p:spPr>
            <a:xfrm>
              <a:off x="197304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타원 37">
              <a:extLst>
                <a:ext uri="{FF2B5EF4-FFF2-40B4-BE49-F238E27FC236}">
                  <a16:creationId xmlns="" xmlns:a16="http://schemas.microsoft.com/office/drawing/2014/main" id="{4428666E-25AB-48E0-B963-A03570E5CF4F}"/>
                </a:ext>
              </a:extLst>
            </p:cNvPr>
            <p:cNvSpPr/>
            <p:nvPr/>
          </p:nvSpPr>
          <p:spPr>
            <a:xfrm>
              <a:off x="2203178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>
              <a:extLst>
                <a:ext uri="{FF2B5EF4-FFF2-40B4-BE49-F238E27FC236}">
                  <a16:creationId xmlns="" xmlns:a16="http://schemas.microsoft.com/office/drawing/2014/main" id="{7297D5A5-CEB4-4C41-B23E-85BF9EAF8E86}"/>
                </a:ext>
              </a:extLst>
            </p:cNvPr>
            <p:cNvSpPr/>
            <p:nvPr/>
          </p:nvSpPr>
          <p:spPr>
            <a:xfrm>
              <a:off x="243331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>
              <a:extLst>
                <a:ext uri="{FF2B5EF4-FFF2-40B4-BE49-F238E27FC236}">
                  <a16:creationId xmlns="" xmlns:a16="http://schemas.microsoft.com/office/drawing/2014/main" id="{C3D25E94-67A2-418D-BD02-65FD01426225}"/>
                </a:ext>
              </a:extLst>
            </p:cNvPr>
            <p:cNvSpPr/>
            <p:nvPr/>
          </p:nvSpPr>
          <p:spPr>
            <a:xfrm>
              <a:off x="197304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>
              <a:extLst>
                <a:ext uri="{FF2B5EF4-FFF2-40B4-BE49-F238E27FC236}">
                  <a16:creationId xmlns="" xmlns:a16="http://schemas.microsoft.com/office/drawing/2014/main" id="{6BA56319-4B98-4570-8B38-7782475177F6}"/>
                </a:ext>
              </a:extLst>
            </p:cNvPr>
            <p:cNvSpPr/>
            <p:nvPr/>
          </p:nvSpPr>
          <p:spPr>
            <a:xfrm>
              <a:off x="2203178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>
              <a:extLst>
                <a:ext uri="{FF2B5EF4-FFF2-40B4-BE49-F238E27FC236}">
                  <a16:creationId xmlns="" xmlns:a16="http://schemas.microsoft.com/office/drawing/2014/main" id="{D365D92A-183A-43E6-A7C3-A520521132BD}"/>
                </a:ext>
              </a:extLst>
            </p:cNvPr>
            <p:cNvSpPr/>
            <p:nvPr/>
          </p:nvSpPr>
          <p:spPr>
            <a:xfrm>
              <a:off x="243331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>
              <a:extLst>
                <a:ext uri="{FF2B5EF4-FFF2-40B4-BE49-F238E27FC236}">
                  <a16:creationId xmlns="" xmlns:a16="http://schemas.microsoft.com/office/drawing/2014/main" id="{7569F9B8-4664-4008-BE8F-4E534C518589}"/>
                </a:ext>
              </a:extLst>
            </p:cNvPr>
            <p:cNvSpPr/>
            <p:nvPr/>
          </p:nvSpPr>
          <p:spPr>
            <a:xfrm>
              <a:off x="197304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>
              <a:extLst>
                <a:ext uri="{FF2B5EF4-FFF2-40B4-BE49-F238E27FC236}">
                  <a16:creationId xmlns="" xmlns:a16="http://schemas.microsoft.com/office/drawing/2014/main" id="{2DA1FD37-FC01-4677-8DCD-09696D9C4307}"/>
                </a:ext>
              </a:extLst>
            </p:cNvPr>
            <p:cNvSpPr/>
            <p:nvPr/>
          </p:nvSpPr>
          <p:spPr>
            <a:xfrm>
              <a:off x="2203178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타원 44">
              <a:extLst>
                <a:ext uri="{FF2B5EF4-FFF2-40B4-BE49-F238E27FC236}">
                  <a16:creationId xmlns="" xmlns:a16="http://schemas.microsoft.com/office/drawing/2014/main" id="{3C49BC08-52E0-46B3-B4CC-EC0A30E31430}"/>
                </a:ext>
              </a:extLst>
            </p:cNvPr>
            <p:cNvSpPr/>
            <p:nvPr/>
          </p:nvSpPr>
          <p:spPr>
            <a:xfrm>
              <a:off x="243331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6" name="그래픽 45">
            <a:extLst>
              <a:ext uri="{FF2B5EF4-FFF2-40B4-BE49-F238E27FC236}">
                <a16:creationId xmlns="" xmlns:a16="http://schemas.microsoft.com/office/drawing/2014/main" id="{F7F484DE-D50D-4E5B-A81D-A6FE949231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53171" y="718561"/>
            <a:ext cx="330200" cy="330200"/>
          </a:xfrm>
          <a:prstGeom prst="rect">
            <a:avLst/>
          </a:prstGeom>
        </p:spPr>
      </p:pic>
      <p:pic>
        <p:nvPicPr>
          <p:cNvPr id="47" name="그래픽 46">
            <a:extLst>
              <a:ext uri="{FF2B5EF4-FFF2-40B4-BE49-F238E27FC236}">
                <a16:creationId xmlns="" xmlns:a16="http://schemas.microsoft.com/office/drawing/2014/main" id="{09A8DF38-F0B7-47B1-908E-F1A3CED25C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7800" y="7043161"/>
            <a:ext cx="965200" cy="965200"/>
          </a:xfrm>
          <a:prstGeom prst="rect">
            <a:avLst/>
          </a:prstGeom>
        </p:spPr>
      </p:pic>
      <p:grpSp>
        <p:nvGrpSpPr>
          <p:cNvPr id="71" name="그룹 70">
            <a:extLst>
              <a:ext uri="{FF2B5EF4-FFF2-40B4-BE49-F238E27FC236}">
                <a16:creationId xmlns="" xmlns:a16="http://schemas.microsoft.com/office/drawing/2014/main" id="{6961AB03-DD00-4EB2-9C74-F3D209EC8DC0}"/>
              </a:ext>
            </a:extLst>
          </p:cNvPr>
          <p:cNvGrpSpPr/>
          <p:nvPr/>
        </p:nvGrpSpPr>
        <p:grpSpPr>
          <a:xfrm>
            <a:off x="8426232" y="-256375"/>
            <a:ext cx="401303" cy="401254"/>
            <a:chOff x="8426232" y="-256375"/>
            <a:chExt cx="401303" cy="401254"/>
          </a:xfrm>
        </p:grpSpPr>
        <p:sp>
          <p:nvSpPr>
            <p:cNvPr id="49" name="타원 48">
              <a:extLst>
                <a:ext uri="{FF2B5EF4-FFF2-40B4-BE49-F238E27FC236}">
                  <a16:creationId xmlns="" xmlns:a16="http://schemas.microsoft.com/office/drawing/2014/main" id="{282F1F50-7C9F-49D9-87E1-1369C457C605}"/>
                </a:ext>
              </a:extLst>
            </p:cNvPr>
            <p:cNvSpPr/>
            <p:nvPr/>
          </p:nvSpPr>
          <p:spPr>
            <a:xfrm rot="985771">
              <a:off x="8504972" y="-256375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0" name="타원 49">
              <a:extLst>
                <a:ext uri="{FF2B5EF4-FFF2-40B4-BE49-F238E27FC236}">
                  <a16:creationId xmlns="" xmlns:a16="http://schemas.microsoft.com/office/drawing/2014/main" id="{F3400C3D-8F90-4280-93B1-3DD75ED2961F}"/>
                </a:ext>
              </a:extLst>
            </p:cNvPr>
            <p:cNvSpPr/>
            <p:nvPr/>
          </p:nvSpPr>
          <p:spPr>
            <a:xfrm rot="985771">
              <a:off x="8638521" y="-216994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1" name="타원 50">
              <a:extLst>
                <a:ext uri="{FF2B5EF4-FFF2-40B4-BE49-F238E27FC236}">
                  <a16:creationId xmlns="" xmlns:a16="http://schemas.microsoft.com/office/drawing/2014/main" id="{EF2CD135-15EA-4D31-862F-A5452D1FF3F6}"/>
                </a:ext>
              </a:extLst>
            </p:cNvPr>
            <p:cNvSpPr/>
            <p:nvPr/>
          </p:nvSpPr>
          <p:spPr>
            <a:xfrm rot="985771">
              <a:off x="8772070" y="-177614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2" name="타원 51">
              <a:extLst>
                <a:ext uri="{FF2B5EF4-FFF2-40B4-BE49-F238E27FC236}">
                  <a16:creationId xmlns="" xmlns:a16="http://schemas.microsoft.com/office/drawing/2014/main" id="{57A4450A-3347-4297-886A-E998AA7F953C}"/>
                </a:ext>
              </a:extLst>
            </p:cNvPr>
            <p:cNvSpPr/>
            <p:nvPr/>
          </p:nvSpPr>
          <p:spPr>
            <a:xfrm rot="985771">
              <a:off x="8465602" y="-122861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3" name="타원 52">
              <a:extLst>
                <a:ext uri="{FF2B5EF4-FFF2-40B4-BE49-F238E27FC236}">
                  <a16:creationId xmlns="" xmlns:a16="http://schemas.microsoft.com/office/drawing/2014/main" id="{AF8BD738-A0F2-411B-BC26-FE740099FF21}"/>
                </a:ext>
              </a:extLst>
            </p:cNvPr>
            <p:cNvSpPr/>
            <p:nvPr/>
          </p:nvSpPr>
          <p:spPr>
            <a:xfrm rot="985771">
              <a:off x="8599151" y="-83480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4" name="타원 53">
              <a:extLst>
                <a:ext uri="{FF2B5EF4-FFF2-40B4-BE49-F238E27FC236}">
                  <a16:creationId xmlns="" xmlns:a16="http://schemas.microsoft.com/office/drawing/2014/main" id="{3D7831F8-4E45-4589-83A9-0EF9A225D647}"/>
                </a:ext>
              </a:extLst>
            </p:cNvPr>
            <p:cNvSpPr/>
            <p:nvPr/>
          </p:nvSpPr>
          <p:spPr>
            <a:xfrm rot="985771">
              <a:off x="8732700" y="-44100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5" name="타원 54">
              <a:extLst>
                <a:ext uri="{FF2B5EF4-FFF2-40B4-BE49-F238E27FC236}">
                  <a16:creationId xmlns="" xmlns:a16="http://schemas.microsoft.com/office/drawing/2014/main" id="{7B8CEC31-FF2C-4210-9581-397D2821E91A}"/>
                </a:ext>
              </a:extLst>
            </p:cNvPr>
            <p:cNvSpPr/>
            <p:nvPr/>
          </p:nvSpPr>
          <p:spPr>
            <a:xfrm rot="985771">
              <a:off x="8426232" y="10653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6" name="타원 55">
              <a:extLst>
                <a:ext uri="{FF2B5EF4-FFF2-40B4-BE49-F238E27FC236}">
                  <a16:creationId xmlns="" xmlns:a16="http://schemas.microsoft.com/office/drawing/2014/main" id="{6D1FDCCD-8187-4B89-A7E3-F6E8D3F8C8E1}"/>
                </a:ext>
              </a:extLst>
            </p:cNvPr>
            <p:cNvSpPr/>
            <p:nvPr/>
          </p:nvSpPr>
          <p:spPr>
            <a:xfrm rot="985771">
              <a:off x="8559781" y="50033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7" name="타원 56">
              <a:extLst>
                <a:ext uri="{FF2B5EF4-FFF2-40B4-BE49-F238E27FC236}">
                  <a16:creationId xmlns="" xmlns:a16="http://schemas.microsoft.com/office/drawing/2014/main" id="{0C99FF7A-5A3F-41E9-B92B-0B9CF96413E9}"/>
                </a:ext>
              </a:extLst>
            </p:cNvPr>
            <p:cNvSpPr/>
            <p:nvPr/>
          </p:nvSpPr>
          <p:spPr>
            <a:xfrm rot="985771">
              <a:off x="8693330" y="89414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</p:grpSp>
      <p:pic>
        <p:nvPicPr>
          <p:cNvPr id="58" name="그래픽 57">
            <a:extLst>
              <a:ext uri="{FF2B5EF4-FFF2-40B4-BE49-F238E27FC236}">
                <a16:creationId xmlns="" xmlns:a16="http://schemas.microsoft.com/office/drawing/2014/main" id="{43229744-34CB-4ACA-B7A7-42BC52B565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00700" y="6141461"/>
            <a:ext cx="419100" cy="419100"/>
          </a:xfrm>
          <a:prstGeom prst="rect">
            <a:avLst/>
          </a:prstGeom>
        </p:spPr>
      </p:pic>
      <p:sp>
        <p:nvSpPr>
          <p:cNvPr id="68" name="타원 67">
            <a:extLst>
              <a:ext uri="{FF2B5EF4-FFF2-40B4-BE49-F238E27FC236}">
                <a16:creationId xmlns="" xmlns:a16="http://schemas.microsoft.com/office/drawing/2014/main" id="{48B18F76-9A8B-46E4-A1D1-8752C8B8B2B9}"/>
              </a:ext>
            </a:extLst>
          </p:cNvPr>
          <p:cNvSpPr/>
          <p:nvPr/>
        </p:nvSpPr>
        <p:spPr>
          <a:xfrm rot="985771">
            <a:off x="5924812" y="6435596"/>
            <a:ext cx="116659" cy="116659"/>
          </a:xfrm>
          <a:prstGeom prst="ellipse">
            <a:avLst/>
          </a:prstGeom>
          <a:solidFill>
            <a:srgbClr val="009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1" name="TextBox 60">
            <a:extLst>
              <a:ext uri="{FF2B5EF4-FFF2-40B4-BE49-F238E27FC236}">
                <a16:creationId xmlns="" xmlns:a16="http://schemas.microsoft.com/office/drawing/2014/main" id="{915E7A9C-AC92-41EF-BFF3-4699BD2CC8F8}"/>
              </a:ext>
            </a:extLst>
          </p:cNvPr>
          <p:cNvSpPr txBox="1"/>
          <p:nvPr/>
        </p:nvSpPr>
        <p:spPr>
          <a:xfrm>
            <a:off x="3718495" y="3119891"/>
            <a:ext cx="641236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sz="3500" kern="0" spc="-30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B2EB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A</a:t>
            </a:r>
            <a:r>
              <a:rPr lang="ko-KR" altLang="en-US" sz="3500" kern="0" spc="-30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B2EB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형 간염을 조심하세요</a:t>
            </a:r>
            <a:endParaRPr lang="ko-KR" altLang="en-US" sz="3500" kern="0" spc="-30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rgbClr val="00B2EB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="" xmlns:a16="http://schemas.microsoft.com/office/drawing/2014/main" id="{51F532D9-2892-4994-BC8E-388C68CC66AA}"/>
              </a:ext>
            </a:extLst>
          </p:cNvPr>
          <p:cNvSpPr/>
          <p:nvPr/>
        </p:nvSpPr>
        <p:spPr>
          <a:xfrm>
            <a:off x="5501202" y="3632524"/>
            <a:ext cx="4629662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3500" spc="-30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72BC"/>
                </a:solidFill>
                <a:latin typeface="KoPub돋움체 Bold" pitchFamily="18" charset="-127"/>
                <a:ea typeface="KoPub돋움체 Bold" pitchFamily="18" charset="-127"/>
              </a:rPr>
              <a:t>A</a:t>
            </a:r>
            <a:r>
              <a:rPr lang="ko-KR" altLang="en-US" sz="3500" spc="-30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72BC"/>
                </a:solidFill>
                <a:latin typeface="KoPub돋움체 Bold" pitchFamily="18" charset="-127"/>
                <a:ea typeface="KoPub돋움체 Bold" pitchFamily="18" charset="-127"/>
              </a:rPr>
              <a:t>형 간염과 예방법</a:t>
            </a:r>
            <a:endParaRPr lang="ko-KR" altLang="en-US" sz="3500" spc="-30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rgbClr val="0072BC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62" name="직사각형 61">
            <a:extLst>
              <a:ext uri="{FF2B5EF4-FFF2-40B4-BE49-F238E27FC236}">
                <a16:creationId xmlns="" xmlns:a16="http://schemas.microsoft.com/office/drawing/2014/main" id="{12D345DB-4D02-4B85-9A8A-2EDCF8A87BEF}"/>
              </a:ext>
            </a:extLst>
          </p:cNvPr>
          <p:cNvSpPr/>
          <p:nvPr/>
        </p:nvSpPr>
        <p:spPr>
          <a:xfrm>
            <a:off x="5972212" y="4241730"/>
            <a:ext cx="41586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altLang="ko-KR" sz="16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 / 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>
                    <a:lumMod val="50000"/>
                  </a:schemeClr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rPr>
              <a:t>2019.05</a:t>
            </a:r>
            <a:endParaRPr lang="ko-KR" altLang="en-US" sz="1600" spc="-15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bg1">
                  <a:lumMod val="50000"/>
                </a:schemeClr>
              </a:solidFill>
              <a:latin typeface="KoPub돋움체 Bold" panose="00000800000000000000" pitchFamily="2" charset="-127"/>
              <a:ea typeface="KoPub돋움체 Bold" panose="00000800000000000000" pitchFamily="2" charset="-127"/>
            </a:endParaRPr>
          </a:p>
        </p:txBody>
      </p:sp>
      <p:sp>
        <p:nvSpPr>
          <p:cNvPr id="63" name="타원 62">
            <a:extLst>
              <a:ext uri="{FF2B5EF4-FFF2-40B4-BE49-F238E27FC236}">
                <a16:creationId xmlns="" xmlns:a16="http://schemas.microsoft.com/office/drawing/2014/main" id="{D5FA59D8-5C7D-4124-AB88-2A129A909425}"/>
              </a:ext>
            </a:extLst>
          </p:cNvPr>
          <p:cNvSpPr/>
          <p:nvPr/>
        </p:nvSpPr>
        <p:spPr>
          <a:xfrm rot="985771">
            <a:off x="7139965" y="4019516"/>
            <a:ext cx="172530" cy="172530"/>
          </a:xfrm>
          <a:prstGeom prst="ellipse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57B761"/>
              </a:solidFill>
            </a:endParaRPr>
          </a:p>
        </p:txBody>
      </p:sp>
      <p:sp>
        <p:nvSpPr>
          <p:cNvPr id="64" name="타원 63">
            <a:extLst>
              <a:ext uri="{FF2B5EF4-FFF2-40B4-BE49-F238E27FC236}">
                <a16:creationId xmlns="" xmlns:a16="http://schemas.microsoft.com/office/drawing/2014/main" id="{55659F96-3066-45C9-ABF8-B411474050E0}"/>
              </a:ext>
            </a:extLst>
          </p:cNvPr>
          <p:cNvSpPr/>
          <p:nvPr/>
        </p:nvSpPr>
        <p:spPr>
          <a:xfrm rot="985771">
            <a:off x="7310415" y="4179786"/>
            <a:ext cx="87706" cy="87706"/>
          </a:xfrm>
          <a:prstGeom prst="ellipse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57B761"/>
              </a:solidFill>
            </a:endParaRPr>
          </a:p>
        </p:txBody>
      </p:sp>
      <p:cxnSp>
        <p:nvCxnSpPr>
          <p:cNvPr id="65" name="직선 연결선 64">
            <a:extLst>
              <a:ext uri="{FF2B5EF4-FFF2-40B4-BE49-F238E27FC236}">
                <a16:creationId xmlns="" xmlns:a16="http://schemas.microsoft.com/office/drawing/2014/main" id="{E14741F3-4125-476C-AFB9-6DCDDC8BDA6F}"/>
              </a:ext>
            </a:extLst>
          </p:cNvPr>
          <p:cNvCxnSpPr>
            <a:cxnSpLocks/>
          </p:cNvCxnSpPr>
          <p:nvPr/>
        </p:nvCxnSpPr>
        <p:spPr>
          <a:xfrm flipH="1">
            <a:off x="5067300" y="4414838"/>
            <a:ext cx="4162425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직선 연결선 65">
            <a:extLst>
              <a:ext uri="{FF2B5EF4-FFF2-40B4-BE49-F238E27FC236}">
                <a16:creationId xmlns="" xmlns:a16="http://schemas.microsoft.com/office/drawing/2014/main" id="{7AF3D4B4-3B70-4C31-A9C7-054E679D8988}"/>
              </a:ext>
            </a:extLst>
          </p:cNvPr>
          <p:cNvCxnSpPr>
            <a:cxnSpLocks/>
          </p:cNvCxnSpPr>
          <p:nvPr/>
        </p:nvCxnSpPr>
        <p:spPr>
          <a:xfrm flipH="1">
            <a:off x="5067300" y="2979390"/>
            <a:ext cx="4987364" cy="0"/>
          </a:xfrm>
          <a:prstGeom prst="line">
            <a:avLst/>
          </a:prstGeom>
          <a:ln w="57150">
            <a:solidFill>
              <a:srgbClr val="0094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직선 연결선 66">
            <a:extLst>
              <a:ext uri="{FF2B5EF4-FFF2-40B4-BE49-F238E27FC236}">
                <a16:creationId xmlns="" xmlns:a16="http://schemas.microsoft.com/office/drawing/2014/main" id="{4AD97BD2-301D-45CE-92C3-A73C4E16FA03}"/>
              </a:ext>
            </a:extLst>
          </p:cNvPr>
          <p:cNvCxnSpPr>
            <a:cxnSpLocks/>
          </p:cNvCxnSpPr>
          <p:nvPr/>
        </p:nvCxnSpPr>
        <p:spPr>
          <a:xfrm flipH="1">
            <a:off x="5067300" y="3034648"/>
            <a:ext cx="4987364" cy="0"/>
          </a:xfrm>
          <a:prstGeom prst="line">
            <a:avLst/>
          </a:prstGeom>
          <a:ln w="15875">
            <a:solidFill>
              <a:srgbClr val="0094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735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사각형: 둥근 모서리 164">
            <a:extLst>
              <a:ext uri="{FF2B5EF4-FFF2-40B4-BE49-F238E27FC236}">
                <a16:creationId xmlns="" xmlns:a16="http://schemas.microsoft.com/office/drawing/2014/main" id="{29AE472C-6FD8-44BF-BF5E-489C07D53B2F}"/>
              </a:ext>
            </a:extLst>
          </p:cNvPr>
          <p:cNvSpPr/>
          <p:nvPr/>
        </p:nvSpPr>
        <p:spPr>
          <a:xfrm>
            <a:off x="5160257" y="3140232"/>
            <a:ext cx="1854333" cy="257190"/>
          </a:xfrm>
          <a:prstGeom prst="roundRect">
            <a:avLst>
              <a:gd name="adj" fmla="val 0"/>
            </a:avLst>
          </a:prstGeom>
          <a:solidFill>
            <a:srgbClr val="0074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/>
          </a:p>
        </p:txBody>
      </p:sp>
      <p:grpSp>
        <p:nvGrpSpPr>
          <p:cNvPr id="67" name="그룹 66">
            <a:extLst>
              <a:ext uri="{FF2B5EF4-FFF2-40B4-BE49-F238E27FC236}">
                <a16:creationId xmlns="" xmlns:a16="http://schemas.microsoft.com/office/drawing/2014/main" id="{89820F9B-817B-47CF-84D9-52AF28D9DA1B}"/>
              </a:ext>
            </a:extLst>
          </p:cNvPr>
          <p:cNvGrpSpPr/>
          <p:nvPr/>
        </p:nvGrpSpPr>
        <p:grpSpPr>
          <a:xfrm>
            <a:off x="306206" y="208055"/>
            <a:ext cx="2805771" cy="705730"/>
            <a:chOff x="2099176" y="1714809"/>
            <a:chExt cx="2805771" cy="705730"/>
          </a:xfrm>
        </p:grpSpPr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DB13ED1E-693D-4B89-923F-2CC4E9303B9E}"/>
                </a:ext>
              </a:extLst>
            </p:cNvPr>
            <p:cNvSpPr/>
            <p:nvPr/>
          </p:nvSpPr>
          <p:spPr>
            <a:xfrm>
              <a:off x="2099176" y="1782979"/>
              <a:ext cx="45719" cy="557213"/>
            </a:xfrm>
            <a:prstGeom prst="rect">
              <a:avLst/>
            </a:prstGeom>
            <a:solidFill>
              <a:srgbClr val="0074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="" xmlns:a16="http://schemas.microsoft.com/office/drawing/2014/main" id="{E4CEAED0-8D49-47CD-99B6-7DF3A5F74377}"/>
                </a:ext>
              </a:extLst>
            </p:cNvPr>
            <p:cNvSpPr/>
            <p:nvPr/>
          </p:nvSpPr>
          <p:spPr>
            <a:xfrm>
              <a:off x="2158682" y="1714809"/>
              <a:ext cx="27462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A</a:t>
              </a:r>
              <a:r>
                <a:rPr lang="ko-KR" altLang="en-US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형 간염을 조심하세요</a:t>
              </a:r>
              <a:endParaRPr lang="ko-KR" altLang="en-US" sz="2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74C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="" xmlns:a16="http://schemas.microsoft.com/office/drawing/2014/main" id="{8A44A24C-5B78-48AF-BE00-C2BD597297E6}"/>
                </a:ext>
              </a:extLst>
            </p:cNvPr>
            <p:cNvSpPr/>
            <p:nvPr/>
          </p:nvSpPr>
          <p:spPr>
            <a:xfrm>
              <a:off x="2159849" y="2051207"/>
              <a:ext cx="229101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공공시설의 바이러스 위험</a:t>
              </a:r>
              <a:endParaRPr lang="ko-KR" altLang="en-US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</p:grp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875"/>
                    </a14:imgEffect>
                    <a14:imgEffect>
                      <a14:saturation sat="1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386" y="2365456"/>
            <a:ext cx="4320480" cy="2854541"/>
          </a:xfrm>
          <a:prstGeom prst="rect">
            <a:avLst/>
          </a:prstGeom>
        </p:spPr>
      </p:pic>
      <p:sp>
        <p:nvSpPr>
          <p:cNvPr id="84" name="직사각형 83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5096717" y="2476139"/>
            <a:ext cx="3871573" cy="96084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2017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년 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월 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일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A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형 간염 환자 신고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경기도 </a:t>
            </a:r>
            <a:r>
              <a:rPr lang="ko-KR" altLang="en-US" sz="1600" kern="0" spc="-15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여주시</a:t>
            </a:r>
            <a:r>
              <a:rPr lang="ko-KR" altLang="en-US" sz="16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영월근린공원에서 채취한 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음용수에서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>
              <a:lnSpc>
                <a:spcPct val="120000"/>
              </a:lnSpc>
            </a:pP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A</a:t>
            </a:r>
            <a:r>
              <a:rPr lang="ko-KR" altLang="en-US" sz="1600" kern="0" spc="-15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형간염</a:t>
            </a:r>
            <a:r>
              <a:rPr lang="ko-KR" altLang="en-US" sz="16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바이러스 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유전자 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가 검출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85" name="직사각형 84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5096717" y="4104299"/>
            <a:ext cx="4993675" cy="61164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45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공공시설</a:t>
            </a:r>
            <a:r>
              <a:rPr lang="ko-KR" altLang="en-US" sz="145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에서 </a:t>
            </a:r>
            <a:r>
              <a:rPr lang="ko-KR" altLang="en-US" sz="145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위생관리를 철저하게 하지 않은 </a:t>
            </a:r>
            <a:r>
              <a:rPr lang="ko-KR" altLang="en-US" sz="145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경우</a:t>
            </a:r>
            <a:r>
              <a:rPr lang="en-US" altLang="ko-KR" sz="145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en-US" altLang="ko-KR" sz="145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A</a:t>
            </a:r>
            <a:r>
              <a:rPr lang="ko-KR" altLang="en-US" sz="1450" kern="0" spc="-15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형간염</a:t>
            </a:r>
            <a:r>
              <a:rPr lang="ko-KR" altLang="en-US" sz="145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바이러스가 </a:t>
            </a:r>
            <a:r>
              <a:rPr lang="ko-KR" altLang="en-US" sz="145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발생</a:t>
            </a:r>
            <a:endParaRPr lang="en-US" altLang="ko-KR" sz="145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45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시설을 이용한 불특정 다수가</a:t>
            </a:r>
            <a:r>
              <a:rPr lang="en-US" altLang="ko-KR" sz="145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ko-KR" altLang="en-US" sz="145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바이러스에 노출되어</a:t>
            </a:r>
            <a:r>
              <a:rPr lang="en-US" altLang="ko-KR" sz="145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ko-KR" altLang="en-US" sz="145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FF0000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집단 감염</a:t>
            </a:r>
            <a:r>
              <a:rPr lang="ko-KR" altLang="en-US" sz="145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확률 증가</a:t>
            </a:r>
            <a:endParaRPr lang="en-US" altLang="ko-KR" sz="145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cxnSp>
        <p:nvCxnSpPr>
          <p:cNvPr id="87" name="직선 연결선 86">
            <a:extLst>
              <a:ext uri="{FF2B5EF4-FFF2-40B4-BE49-F238E27FC236}">
                <a16:creationId xmlns="" xmlns:a16="http://schemas.microsoft.com/office/drawing/2014/main" id="{A80FD8EE-0505-4871-B815-C77B2FE77617}"/>
              </a:ext>
            </a:extLst>
          </p:cNvPr>
          <p:cNvCxnSpPr>
            <a:cxnSpLocks/>
          </p:cNvCxnSpPr>
          <p:nvPr/>
        </p:nvCxnSpPr>
        <p:spPr>
          <a:xfrm flipH="1">
            <a:off x="4985866" y="2365457"/>
            <a:ext cx="3932237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직선 화살표 연결선 9"/>
          <p:cNvCxnSpPr/>
          <p:nvPr/>
        </p:nvCxnSpPr>
        <p:spPr>
          <a:xfrm>
            <a:off x="5958114" y="3301560"/>
            <a:ext cx="0" cy="694301"/>
          </a:xfrm>
          <a:prstGeom prst="straightConnector1">
            <a:avLst/>
          </a:prstGeom>
          <a:ln w="12700">
            <a:solidFill>
              <a:srgbClr val="0074C0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3909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사각형: 둥근 모서리 164">
            <a:extLst>
              <a:ext uri="{FF2B5EF4-FFF2-40B4-BE49-F238E27FC236}">
                <a16:creationId xmlns="" xmlns:a16="http://schemas.microsoft.com/office/drawing/2014/main" id="{29AE472C-6FD8-44BF-BF5E-489C07D53B2F}"/>
              </a:ext>
            </a:extLst>
          </p:cNvPr>
          <p:cNvSpPr/>
          <p:nvPr/>
        </p:nvSpPr>
        <p:spPr>
          <a:xfrm>
            <a:off x="4401335" y="2624668"/>
            <a:ext cx="1761879" cy="244200"/>
          </a:xfrm>
          <a:prstGeom prst="roundRect">
            <a:avLst>
              <a:gd name="adj" fmla="val 0"/>
            </a:avLst>
          </a:prstGeom>
          <a:solidFill>
            <a:srgbClr val="0074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/>
          </a:p>
        </p:txBody>
      </p:sp>
      <p:grpSp>
        <p:nvGrpSpPr>
          <p:cNvPr id="67" name="그룹 66">
            <a:extLst>
              <a:ext uri="{FF2B5EF4-FFF2-40B4-BE49-F238E27FC236}">
                <a16:creationId xmlns="" xmlns:a16="http://schemas.microsoft.com/office/drawing/2014/main" id="{89820F9B-817B-47CF-84D9-52AF28D9DA1B}"/>
              </a:ext>
            </a:extLst>
          </p:cNvPr>
          <p:cNvGrpSpPr/>
          <p:nvPr/>
        </p:nvGrpSpPr>
        <p:grpSpPr>
          <a:xfrm>
            <a:off x="306206" y="208055"/>
            <a:ext cx="3587601" cy="705730"/>
            <a:chOff x="2099176" y="1714809"/>
            <a:chExt cx="3587601" cy="705730"/>
          </a:xfrm>
        </p:grpSpPr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DB13ED1E-693D-4B89-923F-2CC4E9303B9E}"/>
                </a:ext>
              </a:extLst>
            </p:cNvPr>
            <p:cNvSpPr/>
            <p:nvPr/>
          </p:nvSpPr>
          <p:spPr>
            <a:xfrm>
              <a:off x="2099176" y="1782979"/>
              <a:ext cx="45719" cy="557213"/>
            </a:xfrm>
            <a:prstGeom prst="rect">
              <a:avLst/>
            </a:prstGeom>
            <a:solidFill>
              <a:srgbClr val="0074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="" xmlns:a16="http://schemas.microsoft.com/office/drawing/2014/main" id="{E4CEAED0-8D49-47CD-99B6-7DF3A5F74377}"/>
                </a:ext>
              </a:extLst>
            </p:cNvPr>
            <p:cNvSpPr/>
            <p:nvPr/>
          </p:nvSpPr>
          <p:spPr>
            <a:xfrm>
              <a:off x="2158682" y="1714809"/>
              <a:ext cx="27462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A</a:t>
              </a:r>
              <a:r>
                <a:rPr lang="ko-KR" altLang="en-US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형 간염을 조심하세요</a:t>
              </a:r>
              <a:endParaRPr lang="ko-KR" altLang="en-US" sz="2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74C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="" xmlns:a16="http://schemas.microsoft.com/office/drawing/2014/main" id="{8A44A24C-5B78-48AF-BE00-C2BD597297E6}"/>
                </a:ext>
              </a:extLst>
            </p:cNvPr>
            <p:cNvSpPr/>
            <p:nvPr/>
          </p:nvSpPr>
          <p:spPr>
            <a:xfrm>
              <a:off x="2159849" y="2051207"/>
              <a:ext cx="35269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A</a:t>
              </a:r>
              <a:r>
                <a:rPr lang="ko-KR" altLang="en-US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형 간염은 어떻게 발생하고 전파되나요</a:t>
              </a:r>
              <a:r>
                <a:rPr lang="en-US" altLang="ko-KR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?</a:t>
              </a:r>
              <a:endParaRPr lang="ko-KR" altLang="en-US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</p:grpSp>
      <p:grpSp>
        <p:nvGrpSpPr>
          <p:cNvPr id="84" name="组合 17"/>
          <p:cNvGrpSpPr/>
          <p:nvPr/>
        </p:nvGrpSpPr>
        <p:grpSpPr>
          <a:xfrm>
            <a:off x="6502967" y="3139491"/>
            <a:ext cx="532578" cy="1356526"/>
            <a:chOff x="5727647" y="994777"/>
            <a:chExt cx="959754" cy="2444583"/>
          </a:xfrm>
          <a:solidFill>
            <a:srgbClr val="09B3AB"/>
          </a:solidFill>
        </p:grpSpPr>
        <p:sp>
          <p:nvSpPr>
            <p:cNvPr id="85" name="Freeform 5"/>
            <p:cNvSpPr>
              <a:spLocks/>
            </p:cNvSpPr>
            <p:nvPr/>
          </p:nvSpPr>
          <p:spPr bwMode="auto">
            <a:xfrm>
              <a:off x="5727647" y="1406375"/>
              <a:ext cx="959754" cy="2032985"/>
            </a:xfrm>
            <a:custGeom>
              <a:avLst/>
              <a:gdLst>
                <a:gd name="T0" fmla="*/ 91 w 119"/>
                <a:gd name="T1" fmla="*/ 1 h 252"/>
                <a:gd name="T2" fmla="*/ 31 w 119"/>
                <a:gd name="T3" fmla="*/ 0 h 252"/>
                <a:gd name="T4" fmla="*/ 0 w 119"/>
                <a:gd name="T5" fmla="*/ 25 h 252"/>
                <a:gd name="T6" fmla="*/ 0 w 119"/>
                <a:gd name="T7" fmla="*/ 26 h 252"/>
                <a:gd name="T8" fmla="*/ 0 w 119"/>
                <a:gd name="T9" fmla="*/ 30 h 252"/>
                <a:gd name="T10" fmla="*/ 0 w 119"/>
                <a:gd name="T11" fmla="*/ 114 h 252"/>
                <a:gd name="T12" fmla="*/ 10 w 119"/>
                <a:gd name="T13" fmla="*/ 124 h 252"/>
                <a:gd name="T14" fmla="*/ 20 w 119"/>
                <a:gd name="T15" fmla="*/ 114 h 252"/>
                <a:gd name="T16" fmla="*/ 20 w 119"/>
                <a:gd name="T17" fmla="*/ 41 h 252"/>
                <a:gd name="T18" fmla="*/ 28 w 119"/>
                <a:gd name="T19" fmla="*/ 41 h 252"/>
                <a:gd name="T20" fmla="*/ 28 w 119"/>
                <a:gd name="T21" fmla="*/ 111 h 252"/>
                <a:gd name="T22" fmla="*/ 29 w 119"/>
                <a:gd name="T23" fmla="*/ 113 h 252"/>
                <a:gd name="T24" fmla="*/ 29 w 119"/>
                <a:gd name="T25" fmla="*/ 238 h 252"/>
                <a:gd name="T26" fmla="*/ 42 w 119"/>
                <a:gd name="T27" fmla="*/ 252 h 252"/>
                <a:gd name="T28" fmla="*/ 56 w 119"/>
                <a:gd name="T29" fmla="*/ 238 h 252"/>
                <a:gd name="T30" fmla="*/ 56 w 119"/>
                <a:gd name="T31" fmla="*/ 128 h 252"/>
                <a:gd name="T32" fmla="*/ 63 w 119"/>
                <a:gd name="T33" fmla="*/ 128 h 252"/>
                <a:gd name="T34" fmla="*/ 63 w 119"/>
                <a:gd name="T35" fmla="*/ 238 h 252"/>
                <a:gd name="T36" fmla="*/ 77 w 119"/>
                <a:gd name="T37" fmla="*/ 252 h 252"/>
                <a:gd name="T38" fmla="*/ 91 w 119"/>
                <a:gd name="T39" fmla="*/ 238 h 252"/>
                <a:gd name="T40" fmla="*/ 91 w 119"/>
                <a:gd name="T41" fmla="*/ 111 h 252"/>
                <a:gd name="T42" fmla="*/ 91 w 119"/>
                <a:gd name="T43" fmla="*/ 110 h 252"/>
                <a:gd name="T44" fmla="*/ 91 w 119"/>
                <a:gd name="T45" fmla="*/ 41 h 252"/>
                <a:gd name="T46" fmla="*/ 98 w 119"/>
                <a:gd name="T47" fmla="*/ 41 h 252"/>
                <a:gd name="T48" fmla="*/ 98 w 119"/>
                <a:gd name="T49" fmla="*/ 114 h 252"/>
                <a:gd name="T50" fmla="*/ 109 w 119"/>
                <a:gd name="T51" fmla="*/ 124 h 252"/>
                <a:gd name="T52" fmla="*/ 119 w 119"/>
                <a:gd name="T53" fmla="*/ 114 h 252"/>
                <a:gd name="T54" fmla="*/ 119 w 119"/>
                <a:gd name="T55" fmla="*/ 30 h 252"/>
                <a:gd name="T56" fmla="*/ 119 w 119"/>
                <a:gd name="T57" fmla="*/ 26 h 252"/>
                <a:gd name="T58" fmla="*/ 119 w 119"/>
                <a:gd name="T59" fmla="*/ 24 h 252"/>
                <a:gd name="T60" fmla="*/ 91 w 119"/>
                <a:gd name="T61" fmla="*/ 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9" h="252">
                  <a:moveTo>
                    <a:pt x="91" y="1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0" y="19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9"/>
                    <a:pt x="5" y="124"/>
                    <a:pt x="10" y="124"/>
                  </a:cubicBezTo>
                  <a:cubicBezTo>
                    <a:pt x="15" y="124"/>
                    <a:pt x="20" y="119"/>
                    <a:pt x="20" y="114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111"/>
                    <a:pt x="28" y="111"/>
                    <a:pt x="28" y="111"/>
                  </a:cubicBezTo>
                  <a:cubicBezTo>
                    <a:pt x="28" y="112"/>
                    <a:pt x="28" y="112"/>
                    <a:pt x="29" y="113"/>
                  </a:cubicBezTo>
                  <a:cubicBezTo>
                    <a:pt x="29" y="238"/>
                    <a:pt x="29" y="238"/>
                    <a:pt x="29" y="238"/>
                  </a:cubicBezTo>
                  <a:cubicBezTo>
                    <a:pt x="29" y="246"/>
                    <a:pt x="35" y="252"/>
                    <a:pt x="42" y="252"/>
                  </a:cubicBezTo>
                  <a:cubicBezTo>
                    <a:pt x="50" y="252"/>
                    <a:pt x="56" y="246"/>
                    <a:pt x="56" y="23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63" y="238"/>
                    <a:pt x="63" y="238"/>
                    <a:pt x="63" y="238"/>
                  </a:cubicBezTo>
                  <a:cubicBezTo>
                    <a:pt x="63" y="246"/>
                    <a:pt x="69" y="252"/>
                    <a:pt x="77" y="252"/>
                  </a:cubicBezTo>
                  <a:cubicBezTo>
                    <a:pt x="84" y="252"/>
                    <a:pt x="91" y="246"/>
                    <a:pt x="91" y="238"/>
                  </a:cubicBezTo>
                  <a:cubicBezTo>
                    <a:pt x="91" y="111"/>
                    <a:pt x="91" y="111"/>
                    <a:pt x="91" y="111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98" y="119"/>
                    <a:pt x="103" y="124"/>
                    <a:pt x="109" y="124"/>
                  </a:cubicBezTo>
                  <a:cubicBezTo>
                    <a:pt x="114" y="124"/>
                    <a:pt x="119" y="119"/>
                    <a:pt x="119" y="11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16"/>
                    <a:pt x="109" y="1"/>
                    <a:pt x="9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86" name="Oval 6"/>
            <p:cNvSpPr>
              <a:spLocks noChangeArrowheads="1"/>
            </p:cNvSpPr>
            <p:nvPr/>
          </p:nvSpPr>
          <p:spPr bwMode="auto">
            <a:xfrm>
              <a:off x="6018074" y="994777"/>
              <a:ext cx="386595" cy="37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1" name="组合 17"/>
          <p:cNvGrpSpPr/>
          <p:nvPr/>
        </p:nvGrpSpPr>
        <p:grpSpPr>
          <a:xfrm>
            <a:off x="3905746" y="3139491"/>
            <a:ext cx="532578" cy="1356526"/>
            <a:chOff x="5727647" y="994777"/>
            <a:chExt cx="959754" cy="2444583"/>
          </a:xfrm>
          <a:solidFill>
            <a:srgbClr val="EA5454"/>
          </a:solidFill>
        </p:grpSpPr>
        <p:sp>
          <p:nvSpPr>
            <p:cNvPr id="92" name="Freeform 5"/>
            <p:cNvSpPr>
              <a:spLocks/>
            </p:cNvSpPr>
            <p:nvPr/>
          </p:nvSpPr>
          <p:spPr bwMode="auto">
            <a:xfrm>
              <a:off x="5727647" y="1406375"/>
              <a:ext cx="959754" cy="2032985"/>
            </a:xfrm>
            <a:custGeom>
              <a:avLst/>
              <a:gdLst>
                <a:gd name="T0" fmla="*/ 91 w 119"/>
                <a:gd name="T1" fmla="*/ 1 h 252"/>
                <a:gd name="T2" fmla="*/ 31 w 119"/>
                <a:gd name="T3" fmla="*/ 0 h 252"/>
                <a:gd name="T4" fmla="*/ 0 w 119"/>
                <a:gd name="T5" fmla="*/ 25 h 252"/>
                <a:gd name="T6" fmla="*/ 0 w 119"/>
                <a:gd name="T7" fmla="*/ 26 h 252"/>
                <a:gd name="T8" fmla="*/ 0 w 119"/>
                <a:gd name="T9" fmla="*/ 30 h 252"/>
                <a:gd name="T10" fmla="*/ 0 w 119"/>
                <a:gd name="T11" fmla="*/ 114 h 252"/>
                <a:gd name="T12" fmla="*/ 10 w 119"/>
                <a:gd name="T13" fmla="*/ 124 h 252"/>
                <a:gd name="T14" fmla="*/ 20 w 119"/>
                <a:gd name="T15" fmla="*/ 114 h 252"/>
                <a:gd name="T16" fmla="*/ 20 w 119"/>
                <a:gd name="T17" fmla="*/ 41 h 252"/>
                <a:gd name="T18" fmla="*/ 28 w 119"/>
                <a:gd name="T19" fmla="*/ 41 h 252"/>
                <a:gd name="T20" fmla="*/ 28 w 119"/>
                <a:gd name="T21" fmla="*/ 111 h 252"/>
                <a:gd name="T22" fmla="*/ 29 w 119"/>
                <a:gd name="T23" fmla="*/ 113 h 252"/>
                <a:gd name="T24" fmla="*/ 29 w 119"/>
                <a:gd name="T25" fmla="*/ 238 h 252"/>
                <a:gd name="T26" fmla="*/ 42 w 119"/>
                <a:gd name="T27" fmla="*/ 252 h 252"/>
                <a:gd name="T28" fmla="*/ 56 w 119"/>
                <a:gd name="T29" fmla="*/ 238 h 252"/>
                <a:gd name="T30" fmla="*/ 56 w 119"/>
                <a:gd name="T31" fmla="*/ 128 h 252"/>
                <a:gd name="T32" fmla="*/ 63 w 119"/>
                <a:gd name="T33" fmla="*/ 128 h 252"/>
                <a:gd name="T34" fmla="*/ 63 w 119"/>
                <a:gd name="T35" fmla="*/ 238 h 252"/>
                <a:gd name="T36" fmla="*/ 77 w 119"/>
                <a:gd name="T37" fmla="*/ 252 h 252"/>
                <a:gd name="T38" fmla="*/ 91 w 119"/>
                <a:gd name="T39" fmla="*/ 238 h 252"/>
                <a:gd name="T40" fmla="*/ 91 w 119"/>
                <a:gd name="T41" fmla="*/ 111 h 252"/>
                <a:gd name="T42" fmla="*/ 91 w 119"/>
                <a:gd name="T43" fmla="*/ 110 h 252"/>
                <a:gd name="T44" fmla="*/ 91 w 119"/>
                <a:gd name="T45" fmla="*/ 41 h 252"/>
                <a:gd name="T46" fmla="*/ 98 w 119"/>
                <a:gd name="T47" fmla="*/ 41 h 252"/>
                <a:gd name="T48" fmla="*/ 98 w 119"/>
                <a:gd name="T49" fmla="*/ 114 h 252"/>
                <a:gd name="T50" fmla="*/ 109 w 119"/>
                <a:gd name="T51" fmla="*/ 124 h 252"/>
                <a:gd name="T52" fmla="*/ 119 w 119"/>
                <a:gd name="T53" fmla="*/ 114 h 252"/>
                <a:gd name="T54" fmla="*/ 119 w 119"/>
                <a:gd name="T55" fmla="*/ 30 h 252"/>
                <a:gd name="T56" fmla="*/ 119 w 119"/>
                <a:gd name="T57" fmla="*/ 26 h 252"/>
                <a:gd name="T58" fmla="*/ 119 w 119"/>
                <a:gd name="T59" fmla="*/ 24 h 252"/>
                <a:gd name="T60" fmla="*/ 91 w 119"/>
                <a:gd name="T61" fmla="*/ 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9" h="252">
                  <a:moveTo>
                    <a:pt x="91" y="1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0" y="19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9"/>
                    <a:pt x="5" y="124"/>
                    <a:pt x="10" y="124"/>
                  </a:cubicBezTo>
                  <a:cubicBezTo>
                    <a:pt x="15" y="124"/>
                    <a:pt x="20" y="119"/>
                    <a:pt x="20" y="114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111"/>
                    <a:pt x="28" y="111"/>
                    <a:pt x="28" y="111"/>
                  </a:cubicBezTo>
                  <a:cubicBezTo>
                    <a:pt x="28" y="112"/>
                    <a:pt x="28" y="112"/>
                    <a:pt x="29" y="113"/>
                  </a:cubicBezTo>
                  <a:cubicBezTo>
                    <a:pt x="29" y="238"/>
                    <a:pt x="29" y="238"/>
                    <a:pt x="29" y="238"/>
                  </a:cubicBezTo>
                  <a:cubicBezTo>
                    <a:pt x="29" y="246"/>
                    <a:pt x="35" y="252"/>
                    <a:pt x="42" y="252"/>
                  </a:cubicBezTo>
                  <a:cubicBezTo>
                    <a:pt x="50" y="252"/>
                    <a:pt x="56" y="246"/>
                    <a:pt x="56" y="23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63" y="238"/>
                    <a:pt x="63" y="238"/>
                    <a:pt x="63" y="238"/>
                  </a:cubicBezTo>
                  <a:cubicBezTo>
                    <a:pt x="63" y="246"/>
                    <a:pt x="69" y="252"/>
                    <a:pt x="77" y="252"/>
                  </a:cubicBezTo>
                  <a:cubicBezTo>
                    <a:pt x="84" y="252"/>
                    <a:pt x="91" y="246"/>
                    <a:pt x="91" y="238"/>
                  </a:cubicBezTo>
                  <a:cubicBezTo>
                    <a:pt x="91" y="111"/>
                    <a:pt x="91" y="111"/>
                    <a:pt x="91" y="111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98" y="119"/>
                    <a:pt x="103" y="124"/>
                    <a:pt x="109" y="124"/>
                  </a:cubicBezTo>
                  <a:cubicBezTo>
                    <a:pt x="114" y="124"/>
                    <a:pt x="119" y="119"/>
                    <a:pt x="119" y="11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16"/>
                    <a:pt x="109" y="1"/>
                    <a:pt x="9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3" name="Oval 6"/>
            <p:cNvSpPr>
              <a:spLocks noChangeArrowheads="1"/>
            </p:cNvSpPr>
            <p:nvPr/>
          </p:nvSpPr>
          <p:spPr bwMode="auto">
            <a:xfrm>
              <a:off x="6018074" y="994777"/>
              <a:ext cx="386595" cy="37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4" name="组合 17"/>
          <p:cNvGrpSpPr/>
          <p:nvPr/>
        </p:nvGrpSpPr>
        <p:grpSpPr>
          <a:xfrm>
            <a:off x="4558751" y="3139491"/>
            <a:ext cx="532578" cy="1356526"/>
            <a:chOff x="5727647" y="994777"/>
            <a:chExt cx="959754" cy="2444583"/>
          </a:xfrm>
          <a:solidFill>
            <a:srgbClr val="EA5454"/>
          </a:solidFill>
        </p:grpSpPr>
        <p:sp>
          <p:nvSpPr>
            <p:cNvPr id="95" name="Freeform 5"/>
            <p:cNvSpPr>
              <a:spLocks/>
            </p:cNvSpPr>
            <p:nvPr/>
          </p:nvSpPr>
          <p:spPr bwMode="auto">
            <a:xfrm>
              <a:off x="5727647" y="1406375"/>
              <a:ext cx="959754" cy="2032985"/>
            </a:xfrm>
            <a:custGeom>
              <a:avLst/>
              <a:gdLst>
                <a:gd name="T0" fmla="*/ 91 w 119"/>
                <a:gd name="T1" fmla="*/ 1 h 252"/>
                <a:gd name="T2" fmla="*/ 31 w 119"/>
                <a:gd name="T3" fmla="*/ 0 h 252"/>
                <a:gd name="T4" fmla="*/ 0 w 119"/>
                <a:gd name="T5" fmla="*/ 25 h 252"/>
                <a:gd name="T6" fmla="*/ 0 w 119"/>
                <a:gd name="T7" fmla="*/ 26 h 252"/>
                <a:gd name="T8" fmla="*/ 0 w 119"/>
                <a:gd name="T9" fmla="*/ 30 h 252"/>
                <a:gd name="T10" fmla="*/ 0 w 119"/>
                <a:gd name="T11" fmla="*/ 114 h 252"/>
                <a:gd name="T12" fmla="*/ 10 w 119"/>
                <a:gd name="T13" fmla="*/ 124 h 252"/>
                <a:gd name="T14" fmla="*/ 20 w 119"/>
                <a:gd name="T15" fmla="*/ 114 h 252"/>
                <a:gd name="T16" fmla="*/ 20 w 119"/>
                <a:gd name="T17" fmla="*/ 41 h 252"/>
                <a:gd name="T18" fmla="*/ 28 w 119"/>
                <a:gd name="T19" fmla="*/ 41 h 252"/>
                <a:gd name="T20" fmla="*/ 28 w 119"/>
                <a:gd name="T21" fmla="*/ 111 h 252"/>
                <a:gd name="T22" fmla="*/ 29 w 119"/>
                <a:gd name="T23" fmla="*/ 113 h 252"/>
                <a:gd name="T24" fmla="*/ 29 w 119"/>
                <a:gd name="T25" fmla="*/ 238 h 252"/>
                <a:gd name="T26" fmla="*/ 42 w 119"/>
                <a:gd name="T27" fmla="*/ 252 h 252"/>
                <a:gd name="T28" fmla="*/ 56 w 119"/>
                <a:gd name="T29" fmla="*/ 238 h 252"/>
                <a:gd name="T30" fmla="*/ 56 w 119"/>
                <a:gd name="T31" fmla="*/ 128 h 252"/>
                <a:gd name="T32" fmla="*/ 63 w 119"/>
                <a:gd name="T33" fmla="*/ 128 h 252"/>
                <a:gd name="T34" fmla="*/ 63 w 119"/>
                <a:gd name="T35" fmla="*/ 238 h 252"/>
                <a:gd name="T36" fmla="*/ 77 w 119"/>
                <a:gd name="T37" fmla="*/ 252 h 252"/>
                <a:gd name="T38" fmla="*/ 91 w 119"/>
                <a:gd name="T39" fmla="*/ 238 h 252"/>
                <a:gd name="T40" fmla="*/ 91 w 119"/>
                <a:gd name="T41" fmla="*/ 111 h 252"/>
                <a:gd name="T42" fmla="*/ 91 w 119"/>
                <a:gd name="T43" fmla="*/ 110 h 252"/>
                <a:gd name="T44" fmla="*/ 91 w 119"/>
                <a:gd name="T45" fmla="*/ 41 h 252"/>
                <a:gd name="T46" fmla="*/ 98 w 119"/>
                <a:gd name="T47" fmla="*/ 41 h 252"/>
                <a:gd name="T48" fmla="*/ 98 w 119"/>
                <a:gd name="T49" fmla="*/ 114 h 252"/>
                <a:gd name="T50" fmla="*/ 109 w 119"/>
                <a:gd name="T51" fmla="*/ 124 h 252"/>
                <a:gd name="T52" fmla="*/ 119 w 119"/>
                <a:gd name="T53" fmla="*/ 114 h 252"/>
                <a:gd name="T54" fmla="*/ 119 w 119"/>
                <a:gd name="T55" fmla="*/ 30 h 252"/>
                <a:gd name="T56" fmla="*/ 119 w 119"/>
                <a:gd name="T57" fmla="*/ 26 h 252"/>
                <a:gd name="T58" fmla="*/ 119 w 119"/>
                <a:gd name="T59" fmla="*/ 24 h 252"/>
                <a:gd name="T60" fmla="*/ 91 w 119"/>
                <a:gd name="T61" fmla="*/ 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9" h="252">
                  <a:moveTo>
                    <a:pt x="91" y="1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0" y="19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9"/>
                    <a:pt x="5" y="124"/>
                    <a:pt x="10" y="124"/>
                  </a:cubicBezTo>
                  <a:cubicBezTo>
                    <a:pt x="15" y="124"/>
                    <a:pt x="20" y="119"/>
                    <a:pt x="20" y="114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111"/>
                    <a:pt x="28" y="111"/>
                    <a:pt x="28" y="111"/>
                  </a:cubicBezTo>
                  <a:cubicBezTo>
                    <a:pt x="28" y="112"/>
                    <a:pt x="28" y="112"/>
                    <a:pt x="29" y="113"/>
                  </a:cubicBezTo>
                  <a:cubicBezTo>
                    <a:pt x="29" y="238"/>
                    <a:pt x="29" y="238"/>
                    <a:pt x="29" y="238"/>
                  </a:cubicBezTo>
                  <a:cubicBezTo>
                    <a:pt x="29" y="246"/>
                    <a:pt x="35" y="252"/>
                    <a:pt x="42" y="252"/>
                  </a:cubicBezTo>
                  <a:cubicBezTo>
                    <a:pt x="50" y="252"/>
                    <a:pt x="56" y="246"/>
                    <a:pt x="56" y="23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63" y="238"/>
                    <a:pt x="63" y="238"/>
                    <a:pt x="63" y="238"/>
                  </a:cubicBezTo>
                  <a:cubicBezTo>
                    <a:pt x="63" y="246"/>
                    <a:pt x="69" y="252"/>
                    <a:pt x="77" y="252"/>
                  </a:cubicBezTo>
                  <a:cubicBezTo>
                    <a:pt x="84" y="252"/>
                    <a:pt x="91" y="246"/>
                    <a:pt x="91" y="238"/>
                  </a:cubicBezTo>
                  <a:cubicBezTo>
                    <a:pt x="91" y="111"/>
                    <a:pt x="91" y="111"/>
                    <a:pt x="91" y="111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98" y="119"/>
                    <a:pt x="103" y="124"/>
                    <a:pt x="109" y="124"/>
                  </a:cubicBezTo>
                  <a:cubicBezTo>
                    <a:pt x="114" y="124"/>
                    <a:pt x="119" y="119"/>
                    <a:pt x="119" y="11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16"/>
                    <a:pt x="109" y="1"/>
                    <a:pt x="9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6" name="Oval 6"/>
            <p:cNvSpPr>
              <a:spLocks noChangeArrowheads="1"/>
            </p:cNvSpPr>
            <p:nvPr/>
          </p:nvSpPr>
          <p:spPr bwMode="auto">
            <a:xfrm>
              <a:off x="6018074" y="994777"/>
              <a:ext cx="386595" cy="37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97" name="组合 17"/>
          <p:cNvGrpSpPr/>
          <p:nvPr/>
        </p:nvGrpSpPr>
        <p:grpSpPr>
          <a:xfrm>
            <a:off x="5206823" y="3139491"/>
            <a:ext cx="532578" cy="1356526"/>
            <a:chOff x="5727647" y="994777"/>
            <a:chExt cx="959754" cy="2444583"/>
          </a:xfrm>
          <a:solidFill>
            <a:srgbClr val="EA5454"/>
          </a:solidFill>
        </p:grpSpPr>
        <p:sp>
          <p:nvSpPr>
            <p:cNvPr id="98" name="Freeform 5"/>
            <p:cNvSpPr>
              <a:spLocks/>
            </p:cNvSpPr>
            <p:nvPr/>
          </p:nvSpPr>
          <p:spPr bwMode="auto">
            <a:xfrm>
              <a:off x="5727647" y="1406375"/>
              <a:ext cx="959754" cy="2032985"/>
            </a:xfrm>
            <a:custGeom>
              <a:avLst/>
              <a:gdLst>
                <a:gd name="T0" fmla="*/ 91 w 119"/>
                <a:gd name="T1" fmla="*/ 1 h 252"/>
                <a:gd name="T2" fmla="*/ 31 w 119"/>
                <a:gd name="T3" fmla="*/ 0 h 252"/>
                <a:gd name="T4" fmla="*/ 0 w 119"/>
                <a:gd name="T5" fmla="*/ 25 h 252"/>
                <a:gd name="T6" fmla="*/ 0 w 119"/>
                <a:gd name="T7" fmla="*/ 26 h 252"/>
                <a:gd name="T8" fmla="*/ 0 w 119"/>
                <a:gd name="T9" fmla="*/ 30 h 252"/>
                <a:gd name="T10" fmla="*/ 0 w 119"/>
                <a:gd name="T11" fmla="*/ 114 h 252"/>
                <a:gd name="T12" fmla="*/ 10 w 119"/>
                <a:gd name="T13" fmla="*/ 124 h 252"/>
                <a:gd name="T14" fmla="*/ 20 w 119"/>
                <a:gd name="T15" fmla="*/ 114 h 252"/>
                <a:gd name="T16" fmla="*/ 20 w 119"/>
                <a:gd name="T17" fmla="*/ 41 h 252"/>
                <a:gd name="T18" fmla="*/ 28 w 119"/>
                <a:gd name="T19" fmla="*/ 41 h 252"/>
                <a:gd name="T20" fmla="*/ 28 w 119"/>
                <a:gd name="T21" fmla="*/ 111 h 252"/>
                <a:gd name="T22" fmla="*/ 29 w 119"/>
                <a:gd name="T23" fmla="*/ 113 h 252"/>
                <a:gd name="T24" fmla="*/ 29 w 119"/>
                <a:gd name="T25" fmla="*/ 238 h 252"/>
                <a:gd name="T26" fmla="*/ 42 w 119"/>
                <a:gd name="T27" fmla="*/ 252 h 252"/>
                <a:gd name="T28" fmla="*/ 56 w 119"/>
                <a:gd name="T29" fmla="*/ 238 h 252"/>
                <a:gd name="T30" fmla="*/ 56 w 119"/>
                <a:gd name="T31" fmla="*/ 128 h 252"/>
                <a:gd name="T32" fmla="*/ 63 w 119"/>
                <a:gd name="T33" fmla="*/ 128 h 252"/>
                <a:gd name="T34" fmla="*/ 63 w 119"/>
                <a:gd name="T35" fmla="*/ 238 h 252"/>
                <a:gd name="T36" fmla="*/ 77 w 119"/>
                <a:gd name="T37" fmla="*/ 252 h 252"/>
                <a:gd name="T38" fmla="*/ 91 w 119"/>
                <a:gd name="T39" fmla="*/ 238 h 252"/>
                <a:gd name="T40" fmla="*/ 91 w 119"/>
                <a:gd name="T41" fmla="*/ 111 h 252"/>
                <a:gd name="T42" fmla="*/ 91 w 119"/>
                <a:gd name="T43" fmla="*/ 110 h 252"/>
                <a:gd name="T44" fmla="*/ 91 w 119"/>
                <a:gd name="T45" fmla="*/ 41 h 252"/>
                <a:gd name="T46" fmla="*/ 98 w 119"/>
                <a:gd name="T47" fmla="*/ 41 h 252"/>
                <a:gd name="T48" fmla="*/ 98 w 119"/>
                <a:gd name="T49" fmla="*/ 114 h 252"/>
                <a:gd name="T50" fmla="*/ 109 w 119"/>
                <a:gd name="T51" fmla="*/ 124 h 252"/>
                <a:gd name="T52" fmla="*/ 119 w 119"/>
                <a:gd name="T53" fmla="*/ 114 h 252"/>
                <a:gd name="T54" fmla="*/ 119 w 119"/>
                <a:gd name="T55" fmla="*/ 30 h 252"/>
                <a:gd name="T56" fmla="*/ 119 w 119"/>
                <a:gd name="T57" fmla="*/ 26 h 252"/>
                <a:gd name="T58" fmla="*/ 119 w 119"/>
                <a:gd name="T59" fmla="*/ 24 h 252"/>
                <a:gd name="T60" fmla="*/ 91 w 119"/>
                <a:gd name="T61" fmla="*/ 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9" h="252">
                  <a:moveTo>
                    <a:pt x="91" y="1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0" y="19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9"/>
                    <a:pt x="5" y="124"/>
                    <a:pt x="10" y="124"/>
                  </a:cubicBezTo>
                  <a:cubicBezTo>
                    <a:pt x="15" y="124"/>
                    <a:pt x="20" y="119"/>
                    <a:pt x="20" y="114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111"/>
                    <a:pt x="28" y="111"/>
                    <a:pt x="28" y="111"/>
                  </a:cubicBezTo>
                  <a:cubicBezTo>
                    <a:pt x="28" y="112"/>
                    <a:pt x="28" y="112"/>
                    <a:pt x="29" y="113"/>
                  </a:cubicBezTo>
                  <a:cubicBezTo>
                    <a:pt x="29" y="238"/>
                    <a:pt x="29" y="238"/>
                    <a:pt x="29" y="238"/>
                  </a:cubicBezTo>
                  <a:cubicBezTo>
                    <a:pt x="29" y="246"/>
                    <a:pt x="35" y="252"/>
                    <a:pt x="42" y="252"/>
                  </a:cubicBezTo>
                  <a:cubicBezTo>
                    <a:pt x="50" y="252"/>
                    <a:pt x="56" y="246"/>
                    <a:pt x="56" y="23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63" y="238"/>
                    <a:pt x="63" y="238"/>
                    <a:pt x="63" y="238"/>
                  </a:cubicBezTo>
                  <a:cubicBezTo>
                    <a:pt x="63" y="246"/>
                    <a:pt x="69" y="252"/>
                    <a:pt x="77" y="252"/>
                  </a:cubicBezTo>
                  <a:cubicBezTo>
                    <a:pt x="84" y="252"/>
                    <a:pt x="91" y="246"/>
                    <a:pt x="91" y="238"/>
                  </a:cubicBezTo>
                  <a:cubicBezTo>
                    <a:pt x="91" y="111"/>
                    <a:pt x="91" y="111"/>
                    <a:pt x="91" y="111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98" y="119"/>
                    <a:pt x="103" y="124"/>
                    <a:pt x="109" y="124"/>
                  </a:cubicBezTo>
                  <a:cubicBezTo>
                    <a:pt x="114" y="124"/>
                    <a:pt x="119" y="119"/>
                    <a:pt x="119" y="11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16"/>
                    <a:pt x="109" y="1"/>
                    <a:pt x="9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99" name="Oval 6"/>
            <p:cNvSpPr>
              <a:spLocks noChangeArrowheads="1"/>
            </p:cNvSpPr>
            <p:nvPr/>
          </p:nvSpPr>
          <p:spPr bwMode="auto">
            <a:xfrm>
              <a:off x="6018074" y="994777"/>
              <a:ext cx="386595" cy="37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00" name="组合 17"/>
          <p:cNvGrpSpPr/>
          <p:nvPr/>
        </p:nvGrpSpPr>
        <p:grpSpPr>
          <a:xfrm>
            <a:off x="5854895" y="3139491"/>
            <a:ext cx="532578" cy="1356526"/>
            <a:chOff x="5727647" y="994777"/>
            <a:chExt cx="959754" cy="2444583"/>
          </a:xfrm>
          <a:solidFill>
            <a:srgbClr val="EA5454"/>
          </a:solidFill>
        </p:grpSpPr>
        <p:sp>
          <p:nvSpPr>
            <p:cNvPr id="101" name="Freeform 5"/>
            <p:cNvSpPr>
              <a:spLocks/>
            </p:cNvSpPr>
            <p:nvPr/>
          </p:nvSpPr>
          <p:spPr bwMode="auto">
            <a:xfrm>
              <a:off x="5727647" y="1406375"/>
              <a:ext cx="959754" cy="2032985"/>
            </a:xfrm>
            <a:custGeom>
              <a:avLst/>
              <a:gdLst>
                <a:gd name="T0" fmla="*/ 91 w 119"/>
                <a:gd name="T1" fmla="*/ 1 h 252"/>
                <a:gd name="T2" fmla="*/ 31 w 119"/>
                <a:gd name="T3" fmla="*/ 0 h 252"/>
                <a:gd name="T4" fmla="*/ 0 w 119"/>
                <a:gd name="T5" fmla="*/ 25 h 252"/>
                <a:gd name="T6" fmla="*/ 0 w 119"/>
                <a:gd name="T7" fmla="*/ 26 h 252"/>
                <a:gd name="T8" fmla="*/ 0 w 119"/>
                <a:gd name="T9" fmla="*/ 30 h 252"/>
                <a:gd name="T10" fmla="*/ 0 w 119"/>
                <a:gd name="T11" fmla="*/ 114 h 252"/>
                <a:gd name="T12" fmla="*/ 10 w 119"/>
                <a:gd name="T13" fmla="*/ 124 h 252"/>
                <a:gd name="T14" fmla="*/ 20 w 119"/>
                <a:gd name="T15" fmla="*/ 114 h 252"/>
                <a:gd name="T16" fmla="*/ 20 w 119"/>
                <a:gd name="T17" fmla="*/ 41 h 252"/>
                <a:gd name="T18" fmla="*/ 28 w 119"/>
                <a:gd name="T19" fmla="*/ 41 h 252"/>
                <a:gd name="T20" fmla="*/ 28 w 119"/>
                <a:gd name="T21" fmla="*/ 111 h 252"/>
                <a:gd name="T22" fmla="*/ 29 w 119"/>
                <a:gd name="T23" fmla="*/ 113 h 252"/>
                <a:gd name="T24" fmla="*/ 29 w 119"/>
                <a:gd name="T25" fmla="*/ 238 h 252"/>
                <a:gd name="T26" fmla="*/ 42 w 119"/>
                <a:gd name="T27" fmla="*/ 252 h 252"/>
                <a:gd name="T28" fmla="*/ 56 w 119"/>
                <a:gd name="T29" fmla="*/ 238 h 252"/>
                <a:gd name="T30" fmla="*/ 56 w 119"/>
                <a:gd name="T31" fmla="*/ 128 h 252"/>
                <a:gd name="T32" fmla="*/ 63 w 119"/>
                <a:gd name="T33" fmla="*/ 128 h 252"/>
                <a:gd name="T34" fmla="*/ 63 w 119"/>
                <a:gd name="T35" fmla="*/ 238 h 252"/>
                <a:gd name="T36" fmla="*/ 77 w 119"/>
                <a:gd name="T37" fmla="*/ 252 h 252"/>
                <a:gd name="T38" fmla="*/ 91 w 119"/>
                <a:gd name="T39" fmla="*/ 238 h 252"/>
                <a:gd name="T40" fmla="*/ 91 w 119"/>
                <a:gd name="T41" fmla="*/ 111 h 252"/>
                <a:gd name="T42" fmla="*/ 91 w 119"/>
                <a:gd name="T43" fmla="*/ 110 h 252"/>
                <a:gd name="T44" fmla="*/ 91 w 119"/>
                <a:gd name="T45" fmla="*/ 41 h 252"/>
                <a:gd name="T46" fmla="*/ 98 w 119"/>
                <a:gd name="T47" fmla="*/ 41 h 252"/>
                <a:gd name="T48" fmla="*/ 98 w 119"/>
                <a:gd name="T49" fmla="*/ 114 h 252"/>
                <a:gd name="T50" fmla="*/ 109 w 119"/>
                <a:gd name="T51" fmla="*/ 124 h 252"/>
                <a:gd name="T52" fmla="*/ 119 w 119"/>
                <a:gd name="T53" fmla="*/ 114 h 252"/>
                <a:gd name="T54" fmla="*/ 119 w 119"/>
                <a:gd name="T55" fmla="*/ 30 h 252"/>
                <a:gd name="T56" fmla="*/ 119 w 119"/>
                <a:gd name="T57" fmla="*/ 26 h 252"/>
                <a:gd name="T58" fmla="*/ 119 w 119"/>
                <a:gd name="T59" fmla="*/ 24 h 252"/>
                <a:gd name="T60" fmla="*/ 91 w 119"/>
                <a:gd name="T61" fmla="*/ 1 h 2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19" h="252">
                  <a:moveTo>
                    <a:pt x="91" y="1"/>
                  </a:moveTo>
                  <a:cubicBezTo>
                    <a:pt x="31" y="0"/>
                    <a:pt x="31" y="0"/>
                    <a:pt x="31" y="0"/>
                  </a:cubicBezTo>
                  <a:cubicBezTo>
                    <a:pt x="8" y="1"/>
                    <a:pt x="0" y="19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0" y="119"/>
                    <a:pt x="5" y="124"/>
                    <a:pt x="10" y="124"/>
                  </a:cubicBezTo>
                  <a:cubicBezTo>
                    <a:pt x="15" y="124"/>
                    <a:pt x="20" y="119"/>
                    <a:pt x="20" y="114"/>
                  </a:cubicBezTo>
                  <a:cubicBezTo>
                    <a:pt x="20" y="41"/>
                    <a:pt x="20" y="41"/>
                    <a:pt x="20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111"/>
                    <a:pt x="28" y="111"/>
                    <a:pt x="28" y="111"/>
                  </a:cubicBezTo>
                  <a:cubicBezTo>
                    <a:pt x="28" y="112"/>
                    <a:pt x="28" y="112"/>
                    <a:pt x="29" y="113"/>
                  </a:cubicBezTo>
                  <a:cubicBezTo>
                    <a:pt x="29" y="238"/>
                    <a:pt x="29" y="238"/>
                    <a:pt x="29" y="238"/>
                  </a:cubicBezTo>
                  <a:cubicBezTo>
                    <a:pt x="29" y="246"/>
                    <a:pt x="35" y="252"/>
                    <a:pt x="42" y="252"/>
                  </a:cubicBezTo>
                  <a:cubicBezTo>
                    <a:pt x="50" y="252"/>
                    <a:pt x="56" y="246"/>
                    <a:pt x="56" y="238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63" y="238"/>
                    <a:pt x="63" y="238"/>
                    <a:pt x="63" y="238"/>
                  </a:cubicBezTo>
                  <a:cubicBezTo>
                    <a:pt x="63" y="246"/>
                    <a:pt x="69" y="252"/>
                    <a:pt x="77" y="252"/>
                  </a:cubicBezTo>
                  <a:cubicBezTo>
                    <a:pt x="84" y="252"/>
                    <a:pt x="91" y="246"/>
                    <a:pt x="91" y="238"/>
                  </a:cubicBezTo>
                  <a:cubicBezTo>
                    <a:pt x="91" y="111"/>
                    <a:pt x="91" y="111"/>
                    <a:pt x="91" y="111"/>
                  </a:cubicBezTo>
                  <a:cubicBezTo>
                    <a:pt x="91" y="110"/>
                    <a:pt x="91" y="110"/>
                    <a:pt x="91" y="110"/>
                  </a:cubicBezTo>
                  <a:cubicBezTo>
                    <a:pt x="91" y="41"/>
                    <a:pt x="91" y="41"/>
                    <a:pt x="91" y="41"/>
                  </a:cubicBezTo>
                  <a:cubicBezTo>
                    <a:pt x="98" y="41"/>
                    <a:pt x="98" y="41"/>
                    <a:pt x="98" y="41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98" y="119"/>
                    <a:pt x="103" y="124"/>
                    <a:pt x="109" y="124"/>
                  </a:cubicBezTo>
                  <a:cubicBezTo>
                    <a:pt x="114" y="124"/>
                    <a:pt x="119" y="119"/>
                    <a:pt x="119" y="11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9" y="26"/>
                    <a:pt x="119" y="26"/>
                    <a:pt x="119" y="26"/>
                  </a:cubicBezTo>
                  <a:cubicBezTo>
                    <a:pt x="119" y="24"/>
                    <a:pt x="119" y="24"/>
                    <a:pt x="119" y="24"/>
                  </a:cubicBezTo>
                  <a:cubicBezTo>
                    <a:pt x="119" y="16"/>
                    <a:pt x="109" y="1"/>
                    <a:pt x="91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2" name="Oval 6"/>
            <p:cNvSpPr>
              <a:spLocks noChangeArrowheads="1"/>
            </p:cNvSpPr>
            <p:nvPr/>
          </p:nvSpPr>
          <p:spPr bwMode="auto">
            <a:xfrm>
              <a:off x="6018074" y="994777"/>
              <a:ext cx="386595" cy="37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3" name="직선 연결선 2"/>
          <p:cNvCxnSpPr/>
          <p:nvPr/>
        </p:nvCxnSpPr>
        <p:spPr>
          <a:xfrm>
            <a:off x="3914386" y="4643933"/>
            <a:ext cx="2473087" cy="1"/>
          </a:xfrm>
          <a:prstGeom prst="line">
            <a:avLst/>
          </a:prstGeom>
          <a:ln>
            <a:solidFill>
              <a:srgbClr val="EA545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직사각형 103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3726002" y="2195661"/>
            <a:ext cx="3538148" cy="736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활동성 있고 활동 범위가 넓은 </a:t>
            </a:r>
            <a:r>
              <a:rPr lang="en-US" altLang="ko-KR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20-40</a:t>
            </a: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대가</a:t>
            </a:r>
            <a:endParaRPr lang="en-US" altLang="ko-KR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전체 환자의 </a:t>
            </a:r>
            <a:r>
              <a:rPr lang="en-US" altLang="ko-KR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70~80%</a:t>
            </a:r>
            <a:r>
              <a:rPr lang="en-US" altLang="ko-KR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차지</a:t>
            </a:r>
            <a:endParaRPr lang="en-US" altLang="ko-KR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107" name="직사각형 106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4740536" y="4643934"/>
            <a:ext cx="926857" cy="350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20</a:t>
            </a:r>
            <a:r>
              <a:rPr lang="ko-KR" altLang="en-US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대 </a:t>
            </a:r>
            <a:r>
              <a:rPr lang="en-US" altLang="ko-KR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~ 40</a:t>
            </a:r>
            <a:r>
              <a:rPr lang="ko-KR" altLang="en-US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대</a:t>
            </a:r>
            <a:endParaRPr lang="en-US" altLang="ko-KR" sz="14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rgbClr val="EA5454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2" name="직사각형 1"/>
          <p:cNvSpPr/>
          <p:nvPr/>
        </p:nvSpPr>
        <p:spPr>
          <a:xfrm>
            <a:off x="1385466" y="3139491"/>
            <a:ext cx="2304256" cy="1504442"/>
          </a:xfrm>
          <a:prstGeom prst="rect">
            <a:avLst/>
          </a:prstGeom>
          <a:solidFill>
            <a:srgbClr val="EA5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400" dirty="0" smtClean="0">
                <a:latin typeface="KoPub돋움체 Bold" pitchFamily="18" charset="-127"/>
                <a:ea typeface="KoPub돋움체 Bold" pitchFamily="18" charset="-127"/>
              </a:rPr>
              <a:t>70~80%</a:t>
            </a:r>
            <a:endParaRPr lang="ko-KR" altLang="en-US" sz="3400" dirty="0"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27" name="직사각형 26"/>
          <p:cNvSpPr/>
          <p:nvPr/>
        </p:nvSpPr>
        <p:spPr>
          <a:xfrm>
            <a:off x="7264150" y="3139491"/>
            <a:ext cx="1067050" cy="1504442"/>
          </a:xfrm>
          <a:prstGeom prst="rect">
            <a:avLst/>
          </a:prstGeom>
          <a:solidFill>
            <a:srgbClr val="09B3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400" dirty="0" smtClean="0">
                <a:latin typeface="KoPub돋움체 Bold" pitchFamily="18" charset="-127"/>
                <a:ea typeface="KoPub돋움체 Bold" pitchFamily="18" charset="-127"/>
              </a:rPr>
              <a:t>20%</a:t>
            </a:r>
            <a:endParaRPr lang="ko-KR" altLang="en-US" sz="3400" dirty="0">
              <a:latin typeface="KoPub돋움체 Bold" pitchFamily="18" charset="-127"/>
              <a:ea typeface="KoPub돋움체 Bold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99569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>
            <a:extLst>
              <a:ext uri="{FF2B5EF4-FFF2-40B4-BE49-F238E27FC236}">
                <a16:creationId xmlns="" xmlns:a16="http://schemas.microsoft.com/office/drawing/2014/main" id="{89820F9B-817B-47CF-84D9-52AF28D9DA1B}"/>
              </a:ext>
            </a:extLst>
          </p:cNvPr>
          <p:cNvGrpSpPr/>
          <p:nvPr/>
        </p:nvGrpSpPr>
        <p:grpSpPr>
          <a:xfrm>
            <a:off x="306206" y="208055"/>
            <a:ext cx="3587601" cy="705730"/>
            <a:chOff x="2099176" y="1714809"/>
            <a:chExt cx="3587601" cy="705730"/>
          </a:xfrm>
        </p:grpSpPr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DB13ED1E-693D-4B89-923F-2CC4E9303B9E}"/>
                </a:ext>
              </a:extLst>
            </p:cNvPr>
            <p:cNvSpPr/>
            <p:nvPr/>
          </p:nvSpPr>
          <p:spPr>
            <a:xfrm>
              <a:off x="2099176" y="1782979"/>
              <a:ext cx="45719" cy="557213"/>
            </a:xfrm>
            <a:prstGeom prst="rect">
              <a:avLst/>
            </a:prstGeom>
            <a:solidFill>
              <a:srgbClr val="0074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="" xmlns:a16="http://schemas.microsoft.com/office/drawing/2014/main" id="{E4CEAED0-8D49-47CD-99B6-7DF3A5F74377}"/>
                </a:ext>
              </a:extLst>
            </p:cNvPr>
            <p:cNvSpPr/>
            <p:nvPr/>
          </p:nvSpPr>
          <p:spPr>
            <a:xfrm>
              <a:off x="2158682" y="1714809"/>
              <a:ext cx="274626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A</a:t>
              </a:r>
              <a:r>
                <a:rPr lang="ko-KR" altLang="en-US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형 간염을 조심하세요</a:t>
              </a:r>
              <a:endParaRPr lang="ko-KR" altLang="en-US" sz="2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74C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="" xmlns:a16="http://schemas.microsoft.com/office/drawing/2014/main" id="{8A44A24C-5B78-48AF-BE00-C2BD597297E6}"/>
                </a:ext>
              </a:extLst>
            </p:cNvPr>
            <p:cNvSpPr/>
            <p:nvPr/>
          </p:nvSpPr>
          <p:spPr>
            <a:xfrm>
              <a:off x="2159849" y="2051207"/>
              <a:ext cx="3526928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kern="0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A</a:t>
              </a:r>
              <a:r>
                <a:rPr lang="ko-KR" altLang="en-US" kern="0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형 간염은 어떻게 발생하고 전파되나요</a:t>
              </a:r>
              <a:r>
                <a:rPr lang="en-US" altLang="ko-KR" kern="0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?</a:t>
              </a:r>
              <a:endParaRPr lang="ko-KR" altLang="en-US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</p:grpSp>
      <p:sp>
        <p:nvSpPr>
          <p:cNvPr id="103" name="직사각형 102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1200457" y="2576538"/>
            <a:ext cx="3946914" cy="736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바이러스에 오염된 </a:t>
            </a: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음식물</a:t>
            </a:r>
            <a:r>
              <a:rPr lang="en-US" altLang="ko-KR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물</a:t>
            </a: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을 섭취하여 발생</a:t>
            </a:r>
            <a:endParaRPr lang="en-US" altLang="ko-KR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감염자와의 접촉</a:t>
            </a: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을 통해서도 감염</a:t>
            </a:r>
            <a:endParaRPr lang="en-US" altLang="ko-KR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1025" name="Picture 1" descr="C:\Users\j94me\Downloads\drop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5842" y="3887949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j94me\Downloads\salad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0196" y="3887949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94me\Downloads\living-dea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3965" y="3887949"/>
            <a:ext cx="900000" cy="9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09" name="직선 연결선 108">
            <a:extLst>
              <a:ext uri="{FF2B5EF4-FFF2-40B4-BE49-F238E27FC236}">
                <a16:creationId xmlns="" xmlns:a16="http://schemas.microsoft.com/office/drawing/2014/main" id="{A80FD8EE-0505-4871-B815-C77B2FE77617}"/>
              </a:ext>
            </a:extLst>
          </p:cNvPr>
          <p:cNvCxnSpPr>
            <a:cxnSpLocks/>
          </p:cNvCxnSpPr>
          <p:nvPr/>
        </p:nvCxnSpPr>
        <p:spPr>
          <a:xfrm flipH="1">
            <a:off x="1437701" y="3563813"/>
            <a:ext cx="3472424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직사각형 109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5542157" y="3259802"/>
            <a:ext cx="4075155" cy="18651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환자와 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분변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-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경구 경로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로 접촉할 경우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환자의 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혈액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에 노출될 경우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환자와의 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성접촉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rgbClr val="EA5454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>
              <a:lnSpc>
                <a:spcPct val="120000"/>
              </a:lnSpc>
            </a:pPr>
            <a:endParaRPr lang="en-US" altLang="ko-KR" sz="1600" kern="0" spc="-15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환자와 밀접하게 접촉하는 가족에게 전파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>
              <a:lnSpc>
                <a:spcPct val="120000"/>
              </a:lnSpc>
            </a:pP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인구밀도가 높은 군인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고아원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탁아소 집단 발생 가능성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112" name="사각형: 둥근 모서리 38">
            <a:extLst>
              <a:ext uri="{FF2B5EF4-FFF2-40B4-BE49-F238E27FC236}">
                <a16:creationId xmlns="" xmlns:a16="http://schemas.microsoft.com/office/drawing/2014/main" id="{CA6A90F4-D3B1-4AE9-99FE-598CE12A0DF6}"/>
              </a:ext>
            </a:extLst>
          </p:cNvPr>
          <p:cNvSpPr/>
          <p:nvPr/>
        </p:nvSpPr>
        <p:spPr>
          <a:xfrm>
            <a:off x="5614165" y="2654850"/>
            <a:ext cx="1626022" cy="332899"/>
          </a:xfrm>
          <a:prstGeom prst="roundRect">
            <a:avLst>
              <a:gd name="adj" fmla="val 50000"/>
            </a:avLst>
          </a:prstGeom>
          <a:solidFill>
            <a:srgbClr val="0074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1600" dirty="0" smtClean="0">
                <a:latin typeface="KoPub돋움체 Medium" pitchFamily="18" charset="-127"/>
                <a:ea typeface="KoPub돋움체 Medium" pitchFamily="18" charset="-127"/>
              </a:rPr>
              <a:t>다른 요소는</a:t>
            </a:r>
            <a:r>
              <a:rPr lang="en-US" altLang="ko-KR" sz="1600" dirty="0" smtClean="0">
                <a:latin typeface="KoPub돋움체 Medium" pitchFamily="18" charset="-127"/>
                <a:ea typeface="KoPub돋움체 Medium" pitchFamily="18" charset="-127"/>
              </a:rPr>
              <a:t>…</a:t>
            </a:r>
            <a:endParaRPr lang="ko-KR" altLang="en-US" sz="1600" dirty="0">
              <a:latin typeface="KoPub돋움체 Medium" pitchFamily="18" charset="-127"/>
              <a:ea typeface="KoPub돋움체 Medium" pitchFamily="18" charset="-127"/>
            </a:endParaRPr>
          </a:p>
        </p:txBody>
      </p:sp>
      <p:sp>
        <p:nvSpPr>
          <p:cNvPr id="9" name="위쪽 화살표 8"/>
          <p:cNvSpPr/>
          <p:nvPr/>
        </p:nvSpPr>
        <p:spPr>
          <a:xfrm>
            <a:off x="9539136" y="4819567"/>
            <a:ext cx="199258" cy="201138"/>
          </a:xfrm>
          <a:prstGeom prst="upArrow">
            <a:avLst/>
          </a:prstGeom>
          <a:solidFill>
            <a:srgbClr val="EA5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56367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그룹 66">
            <a:extLst>
              <a:ext uri="{FF2B5EF4-FFF2-40B4-BE49-F238E27FC236}">
                <a16:creationId xmlns="" xmlns:a16="http://schemas.microsoft.com/office/drawing/2014/main" id="{89820F9B-817B-47CF-84D9-52AF28D9DA1B}"/>
              </a:ext>
            </a:extLst>
          </p:cNvPr>
          <p:cNvGrpSpPr/>
          <p:nvPr/>
        </p:nvGrpSpPr>
        <p:grpSpPr>
          <a:xfrm>
            <a:off x="306206" y="208055"/>
            <a:ext cx="4183918" cy="705730"/>
            <a:chOff x="2099176" y="1714809"/>
            <a:chExt cx="4183918" cy="705730"/>
          </a:xfrm>
        </p:grpSpPr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DB13ED1E-693D-4B89-923F-2CC4E9303B9E}"/>
                </a:ext>
              </a:extLst>
            </p:cNvPr>
            <p:cNvSpPr/>
            <p:nvPr/>
          </p:nvSpPr>
          <p:spPr>
            <a:xfrm>
              <a:off x="2099176" y="1782979"/>
              <a:ext cx="45719" cy="557213"/>
            </a:xfrm>
            <a:prstGeom prst="rect">
              <a:avLst/>
            </a:prstGeom>
            <a:solidFill>
              <a:srgbClr val="0074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="" xmlns:a16="http://schemas.microsoft.com/office/drawing/2014/main" id="{E4CEAED0-8D49-47CD-99B6-7DF3A5F74377}"/>
                </a:ext>
              </a:extLst>
            </p:cNvPr>
            <p:cNvSpPr/>
            <p:nvPr/>
          </p:nvSpPr>
          <p:spPr>
            <a:xfrm>
              <a:off x="2158682" y="1714809"/>
              <a:ext cx="30652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A</a:t>
              </a:r>
              <a:r>
                <a:rPr lang="ko-KR" altLang="en-US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형 간염의 증상과 예방법</a:t>
              </a:r>
              <a:endParaRPr lang="ko-KR" altLang="en-US" sz="2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74C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="" xmlns:a16="http://schemas.microsoft.com/office/drawing/2014/main" id="{8A44A24C-5B78-48AF-BE00-C2BD597297E6}"/>
                </a:ext>
              </a:extLst>
            </p:cNvPr>
            <p:cNvSpPr/>
            <p:nvPr/>
          </p:nvSpPr>
          <p:spPr>
            <a:xfrm>
              <a:off x="2159849" y="2051207"/>
              <a:ext cx="41232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A</a:t>
              </a:r>
              <a:r>
                <a:rPr lang="ko-KR" altLang="en-US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형 간염을 예방하기 위해선 어떻게 </a:t>
              </a:r>
              <a:r>
                <a:rPr lang="ko-KR" altLang="en-US" kern="0" spc="-150" dirty="0" err="1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해야하나요</a:t>
              </a:r>
              <a:r>
                <a:rPr lang="en-US" altLang="ko-KR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?</a:t>
              </a:r>
              <a:endParaRPr lang="ko-KR" altLang="en-US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</p:grpSp>
      <p:sp>
        <p:nvSpPr>
          <p:cNvPr id="85" name="타원 84">
            <a:extLst>
              <a:ext uri="{FF2B5EF4-FFF2-40B4-BE49-F238E27FC236}">
                <a16:creationId xmlns="" xmlns:a16="http://schemas.microsoft.com/office/drawing/2014/main" id="{2D39D431-6EC6-47BB-9CC2-8342E79E984E}"/>
              </a:ext>
            </a:extLst>
          </p:cNvPr>
          <p:cNvSpPr/>
          <p:nvPr/>
        </p:nvSpPr>
        <p:spPr>
          <a:xfrm>
            <a:off x="1191887" y="2585312"/>
            <a:ext cx="2141107" cy="2141107"/>
          </a:xfrm>
          <a:prstGeom prst="ellipse">
            <a:avLst/>
          </a:prstGeom>
          <a:solidFill>
            <a:schemeClr val="bg1"/>
          </a:solidFill>
          <a:ln w="142875">
            <a:solidFill>
              <a:srgbClr val="09B3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073" name="Picture 1" descr="C:\Users\j94me\Downloads\liver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0751" y="3039398"/>
            <a:ext cx="1363378" cy="1363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7" name="타원 86">
            <a:extLst>
              <a:ext uri="{FF2B5EF4-FFF2-40B4-BE49-F238E27FC236}">
                <a16:creationId xmlns="" xmlns:a16="http://schemas.microsoft.com/office/drawing/2014/main" id="{2D39D431-6EC6-47BB-9CC2-8342E79E984E}"/>
              </a:ext>
            </a:extLst>
          </p:cNvPr>
          <p:cNvSpPr/>
          <p:nvPr/>
        </p:nvSpPr>
        <p:spPr>
          <a:xfrm>
            <a:off x="4193778" y="2585311"/>
            <a:ext cx="2141107" cy="2141107"/>
          </a:xfrm>
          <a:prstGeom prst="ellipse">
            <a:avLst/>
          </a:prstGeom>
          <a:solidFill>
            <a:schemeClr val="bg1"/>
          </a:solidFill>
          <a:ln w="142875">
            <a:solidFill>
              <a:srgbClr val="09B3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8" name="타원 87">
            <a:extLst>
              <a:ext uri="{FF2B5EF4-FFF2-40B4-BE49-F238E27FC236}">
                <a16:creationId xmlns="" xmlns:a16="http://schemas.microsoft.com/office/drawing/2014/main" id="{2D39D431-6EC6-47BB-9CC2-8342E79E984E}"/>
              </a:ext>
            </a:extLst>
          </p:cNvPr>
          <p:cNvSpPr/>
          <p:nvPr/>
        </p:nvSpPr>
        <p:spPr>
          <a:xfrm>
            <a:off x="7218114" y="2585311"/>
            <a:ext cx="2141107" cy="2141107"/>
          </a:xfrm>
          <a:prstGeom prst="ellipse">
            <a:avLst/>
          </a:prstGeom>
          <a:solidFill>
            <a:schemeClr val="bg1"/>
          </a:solidFill>
          <a:ln w="142875">
            <a:solidFill>
              <a:srgbClr val="09B3A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4" name="직선 연결선 3"/>
          <p:cNvCxnSpPr/>
          <p:nvPr/>
        </p:nvCxnSpPr>
        <p:spPr>
          <a:xfrm flipH="1">
            <a:off x="2537593" y="4399995"/>
            <a:ext cx="1" cy="652846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직사각형 88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1520334" y="5058293"/>
            <a:ext cx="1377300" cy="5937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잠복기 </a:t>
            </a:r>
            <a:r>
              <a:rPr lang="en-US" altLang="ko-KR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15~20</a:t>
            </a:r>
            <a:r>
              <a:rPr lang="ko-KR" altLang="en-US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일</a:t>
            </a:r>
            <a:endParaRPr lang="en-US" altLang="ko-KR" sz="14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평균 </a:t>
            </a:r>
            <a:r>
              <a:rPr lang="en-US" altLang="ko-KR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28</a:t>
            </a:r>
            <a:r>
              <a:rPr lang="ko-KR" altLang="en-US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일의 잠복기</a:t>
            </a:r>
            <a:endParaRPr lang="en-US" altLang="ko-KR" sz="14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cxnSp>
        <p:nvCxnSpPr>
          <p:cNvPr id="94" name="직선 연결선 93"/>
          <p:cNvCxnSpPr/>
          <p:nvPr/>
        </p:nvCxnSpPr>
        <p:spPr>
          <a:xfrm>
            <a:off x="5345905" y="4283893"/>
            <a:ext cx="1" cy="7717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/>
          <p:cNvCxnSpPr>
            <a:stCxn id="85" idx="6"/>
            <a:endCxn id="87" idx="2"/>
          </p:cNvCxnSpPr>
          <p:nvPr/>
        </p:nvCxnSpPr>
        <p:spPr>
          <a:xfrm flipV="1">
            <a:off x="3332994" y="3655865"/>
            <a:ext cx="860784" cy="1"/>
          </a:xfrm>
          <a:prstGeom prst="line">
            <a:avLst/>
          </a:prstGeom>
          <a:ln w="66675" cap="rnd" cmpd="sng">
            <a:solidFill>
              <a:srgbClr val="09B3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직선 연결선 89"/>
          <p:cNvCxnSpPr/>
          <p:nvPr/>
        </p:nvCxnSpPr>
        <p:spPr>
          <a:xfrm flipV="1">
            <a:off x="6322194" y="3655865"/>
            <a:ext cx="860784" cy="1"/>
          </a:xfrm>
          <a:prstGeom prst="line">
            <a:avLst/>
          </a:prstGeom>
          <a:ln w="66675" cap="rnd" cmpd="sng">
            <a:solidFill>
              <a:srgbClr val="09B3A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75" name="Picture 3" descr="C:\Users\j94me\Downloads\patient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4960" y="2967347"/>
            <a:ext cx="1377040" cy="1377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" name="직사각형 91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4390534" y="2051645"/>
            <a:ext cx="1747594" cy="3699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환자에 대한 격리 조치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93" name="직사각형 92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3916037" y="5075981"/>
            <a:ext cx="2778325" cy="6093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증상 발현 </a:t>
            </a:r>
            <a:r>
              <a:rPr lang="en-US" altLang="ko-KR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</a:t>
            </a:r>
            <a:r>
              <a:rPr lang="ko-KR" altLang="en-US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주 전부터 황달 발생 후 </a:t>
            </a:r>
            <a:r>
              <a:rPr lang="en-US" altLang="ko-KR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1</a:t>
            </a:r>
            <a:r>
              <a:rPr lang="ko-KR" altLang="en-US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주까지</a:t>
            </a:r>
            <a:endParaRPr lang="en-US" altLang="ko-KR" sz="14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  <a:p>
            <a:pPr algn="ctr">
              <a:lnSpc>
                <a:spcPct val="120000"/>
              </a:lnSpc>
            </a:pPr>
            <a:r>
              <a:rPr lang="ko-KR" altLang="en-US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바이러스 배출이 가장 왕성</a:t>
            </a:r>
            <a:endParaRPr lang="en-US" altLang="ko-KR" sz="14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7595208" y="2051645"/>
            <a:ext cx="1386918" cy="3699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장내 배설물 격리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cxnSp>
        <p:nvCxnSpPr>
          <p:cNvPr id="99" name="직선 연결선 98"/>
          <p:cNvCxnSpPr/>
          <p:nvPr/>
        </p:nvCxnSpPr>
        <p:spPr>
          <a:xfrm flipH="1">
            <a:off x="8325503" y="3923853"/>
            <a:ext cx="10966" cy="113176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직사각형 96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1510471" y="2051645"/>
            <a:ext cx="1503938" cy="3699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A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형 간염의 잠복기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100" name="직사각형 99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7025482" y="5075981"/>
            <a:ext cx="2518638" cy="350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대부분 환자의 대변으로 배설되어 전파</a:t>
            </a:r>
            <a:endParaRPr lang="en-US" altLang="ko-KR" sz="14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pic>
        <p:nvPicPr>
          <p:cNvPr id="3076" name="Picture 4" descr="C:\Users\j94me\Downloads\poop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1201" y="3009471"/>
            <a:ext cx="1134932" cy="1134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j94me\Downloads\virus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945" y="3885330"/>
            <a:ext cx="589277" cy="589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4204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사각형: 둥근 모서리 164">
            <a:extLst>
              <a:ext uri="{FF2B5EF4-FFF2-40B4-BE49-F238E27FC236}">
                <a16:creationId xmlns="" xmlns:a16="http://schemas.microsoft.com/office/drawing/2014/main" id="{29AE472C-6FD8-44BF-BF5E-489C07D53B2F}"/>
              </a:ext>
            </a:extLst>
          </p:cNvPr>
          <p:cNvSpPr/>
          <p:nvPr/>
        </p:nvSpPr>
        <p:spPr>
          <a:xfrm>
            <a:off x="3489601" y="2065853"/>
            <a:ext cx="2372966" cy="328898"/>
          </a:xfrm>
          <a:prstGeom prst="roundRect">
            <a:avLst>
              <a:gd name="adj" fmla="val 0"/>
            </a:avLst>
          </a:prstGeom>
          <a:solidFill>
            <a:srgbClr val="0074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/>
          </a:p>
        </p:txBody>
      </p:sp>
      <p:grpSp>
        <p:nvGrpSpPr>
          <p:cNvPr id="67" name="그룹 66">
            <a:extLst>
              <a:ext uri="{FF2B5EF4-FFF2-40B4-BE49-F238E27FC236}">
                <a16:creationId xmlns="" xmlns:a16="http://schemas.microsoft.com/office/drawing/2014/main" id="{89820F9B-817B-47CF-84D9-52AF28D9DA1B}"/>
              </a:ext>
            </a:extLst>
          </p:cNvPr>
          <p:cNvGrpSpPr/>
          <p:nvPr/>
        </p:nvGrpSpPr>
        <p:grpSpPr>
          <a:xfrm>
            <a:off x="306206" y="208055"/>
            <a:ext cx="4183918" cy="705730"/>
            <a:chOff x="2099176" y="1714809"/>
            <a:chExt cx="4183918" cy="705730"/>
          </a:xfrm>
        </p:grpSpPr>
        <p:sp>
          <p:nvSpPr>
            <p:cNvPr id="23" name="직사각형 22">
              <a:extLst>
                <a:ext uri="{FF2B5EF4-FFF2-40B4-BE49-F238E27FC236}">
                  <a16:creationId xmlns="" xmlns:a16="http://schemas.microsoft.com/office/drawing/2014/main" id="{DB13ED1E-693D-4B89-923F-2CC4E9303B9E}"/>
                </a:ext>
              </a:extLst>
            </p:cNvPr>
            <p:cNvSpPr/>
            <p:nvPr/>
          </p:nvSpPr>
          <p:spPr>
            <a:xfrm>
              <a:off x="2099176" y="1782979"/>
              <a:ext cx="45719" cy="557213"/>
            </a:xfrm>
            <a:prstGeom prst="rect">
              <a:avLst/>
            </a:prstGeom>
            <a:solidFill>
              <a:srgbClr val="0074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24" name="직사각형 23">
              <a:extLst>
                <a:ext uri="{FF2B5EF4-FFF2-40B4-BE49-F238E27FC236}">
                  <a16:creationId xmlns="" xmlns:a16="http://schemas.microsoft.com/office/drawing/2014/main" id="{E4CEAED0-8D49-47CD-99B6-7DF3A5F74377}"/>
                </a:ext>
              </a:extLst>
            </p:cNvPr>
            <p:cNvSpPr/>
            <p:nvPr/>
          </p:nvSpPr>
          <p:spPr>
            <a:xfrm>
              <a:off x="2158682" y="1714809"/>
              <a:ext cx="30652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A</a:t>
              </a:r>
              <a:r>
                <a:rPr lang="ko-KR" altLang="en-US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형 간염의 증상과 예방법</a:t>
              </a:r>
              <a:endParaRPr lang="ko-KR" altLang="en-US" sz="2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74C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26" name="직사각형 25">
              <a:extLst>
                <a:ext uri="{FF2B5EF4-FFF2-40B4-BE49-F238E27FC236}">
                  <a16:creationId xmlns="" xmlns:a16="http://schemas.microsoft.com/office/drawing/2014/main" id="{8A44A24C-5B78-48AF-BE00-C2BD597297E6}"/>
                </a:ext>
              </a:extLst>
            </p:cNvPr>
            <p:cNvSpPr/>
            <p:nvPr/>
          </p:nvSpPr>
          <p:spPr>
            <a:xfrm>
              <a:off x="2159849" y="2051207"/>
              <a:ext cx="41232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A</a:t>
              </a:r>
              <a:r>
                <a:rPr lang="ko-KR" altLang="en-US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형 간염을 예방하기 위해선 어떻게 </a:t>
              </a:r>
              <a:r>
                <a:rPr lang="ko-KR" altLang="en-US" kern="0" spc="-150" dirty="0" err="1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해야하나요</a:t>
              </a:r>
              <a:r>
                <a:rPr lang="en-US" altLang="ko-KR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?</a:t>
              </a:r>
              <a:endParaRPr lang="ko-KR" altLang="en-US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</p:grpSp>
      <p:pic>
        <p:nvPicPr>
          <p:cNvPr id="4098" name="Picture 2" descr="C:\Users\j94me\Desktop\urbanbrush-20190208085049950591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5" t="9545" r="7872" b="7871"/>
          <a:stretch/>
        </p:blipFill>
        <p:spPr bwMode="auto">
          <a:xfrm>
            <a:off x="1673498" y="2627709"/>
            <a:ext cx="2353841" cy="249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j94me\Downloads\cutting-board (1)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0082" y="2889857"/>
            <a:ext cx="1967564" cy="1967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3" name="직사각형 52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3401690" y="2017777"/>
            <a:ext cx="3945312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공중 보건위생을 준수하는 것 </a:t>
            </a: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이 </a:t>
            </a: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예방</a:t>
            </a:r>
            <a:r>
              <a:rPr lang="ko-KR" altLang="en-US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의 첫걸음</a:t>
            </a:r>
            <a:endParaRPr lang="en-US" altLang="ko-KR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 rot="1075771">
            <a:off x="7222194" y="1935053"/>
            <a:ext cx="258404" cy="508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ko-KR" sz="2400" b="1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!</a:t>
            </a:r>
          </a:p>
        </p:txBody>
      </p:sp>
      <p:grpSp>
        <p:nvGrpSpPr>
          <p:cNvPr id="5" name="그룹 4"/>
          <p:cNvGrpSpPr/>
          <p:nvPr/>
        </p:nvGrpSpPr>
        <p:grpSpPr>
          <a:xfrm>
            <a:off x="4337794" y="2847539"/>
            <a:ext cx="2052200" cy="2052200"/>
            <a:chOff x="6895402" y="3131765"/>
            <a:chExt cx="2052200" cy="2052200"/>
          </a:xfrm>
        </p:grpSpPr>
        <p:sp>
          <p:nvSpPr>
            <p:cNvPr id="3" name="타원 2"/>
            <p:cNvSpPr/>
            <p:nvPr/>
          </p:nvSpPr>
          <p:spPr>
            <a:xfrm>
              <a:off x="6895402" y="3131765"/>
              <a:ext cx="2052200" cy="2052200"/>
            </a:xfrm>
            <a:prstGeom prst="ellipse">
              <a:avLst/>
            </a:prstGeom>
            <a:solidFill>
              <a:schemeClr val="accent4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pic>
          <p:nvPicPr>
            <p:cNvPr id="4100" name="Picture 4" descr="C:\Users\j94me\Downloads\kettle (1)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83567" y="3275781"/>
              <a:ext cx="1546715" cy="1546715"/>
            </a:xfrm>
            <a:prstGeom prst="rect">
              <a:avLst/>
            </a:prstGeom>
            <a:noFill/>
          </p:spPr>
        </p:pic>
      </p:grpSp>
      <p:sp>
        <p:nvSpPr>
          <p:cNvPr id="58" name="직사각형 57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2070495" y="5192239"/>
            <a:ext cx="1547219" cy="3699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흐르는 물에 </a:t>
            </a:r>
            <a:r>
              <a:rPr lang="ko-KR" altLang="en-US" sz="1600" kern="0" spc="-150" dirty="0" err="1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손씻기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cxnSp>
        <p:nvCxnSpPr>
          <p:cNvPr id="59" name="직선 연결선 58">
            <a:extLst>
              <a:ext uri="{FF2B5EF4-FFF2-40B4-BE49-F238E27FC236}">
                <a16:creationId xmlns="" xmlns:a16="http://schemas.microsoft.com/office/drawing/2014/main" id="{601267E1-6385-40EC-88DB-EAB55EBA5C81}"/>
              </a:ext>
            </a:extLst>
          </p:cNvPr>
          <p:cNvCxnSpPr/>
          <p:nvPr/>
        </p:nvCxnSpPr>
        <p:spPr>
          <a:xfrm>
            <a:off x="2158104" y="5202108"/>
            <a:ext cx="243221" cy="0"/>
          </a:xfrm>
          <a:prstGeom prst="line">
            <a:avLst/>
          </a:prstGeom>
          <a:ln w="22225">
            <a:solidFill>
              <a:srgbClr val="0074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직사각형 59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4786260" y="5192239"/>
            <a:ext cx="1226619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물 끓여 마시기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cxnSp>
        <p:nvCxnSpPr>
          <p:cNvPr id="61" name="직선 연결선 60">
            <a:extLst>
              <a:ext uri="{FF2B5EF4-FFF2-40B4-BE49-F238E27FC236}">
                <a16:creationId xmlns="" xmlns:a16="http://schemas.microsoft.com/office/drawing/2014/main" id="{601267E1-6385-40EC-88DB-EAB55EBA5C81}"/>
              </a:ext>
            </a:extLst>
          </p:cNvPr>
          <p:cNvCxnSpPr/>
          <p:nvPr/>
        </p:nvCxnSpPr>
        <p:spPr>
          <a:xfrm>
            <a:off x="4890965" y="5202108"/>
            <a:ext cx="243221" cy="0"/>
          </a:xfrm>
          <a:prstGeom prst="line">
            <a:avLst/>
          </a:prstGeom>
          <a:ln w="22225">
            <a:solidFill>
              <a:srgbClr val="0074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직사각형 62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6838275" y="5037692"/>
            <a:ext cx="2109873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음식은 익혀서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</a:t>
            </a:r>
          </a:p>
          <a:p>
            <a:pPr algn="ctr">
              <a:lnSpc>
                <a:spcPct val="120000"/>
              </a:lnSpc>
            </a:pP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칼과 도마는 소독하여 사용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cxnSp>
        <p:nvCxnSpPr>
          <p:cNvPr id="64" name="직선 연결선 63">
            <a:extLst>
              <a:ext uri="{FF2B5EF4-FFF2-40B4-BE49-F238E27FC236}">
                <a16:creationId xmlns="" xmlns:a16="http://schemas.microsoft.com/office/drawing/2014/main" id="{601267E1-6385-40EC-88DB-EAB55EBA5C81}"/>
              </a:ext>
            </a:extLst>
          </p:cNvPr>
          <p:cNvCxnSpPr/>
          <p:nvPr/>
        </p:nvCxnSpPr>
        <p:spPr>
          <a:xfrm>
            <a:off x="7384609" y="5047561"/>
            <a:ext cx="243221" cy="0"/>
          </a:xfrm>
          <a:prstGeom prst="line">
            <a:avLst/>
          </a:prstGeom>
          <a:ln w="22225">
            <a:solidFill>
              <a:srgbClr val="0074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014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직사각형 34"/>
          <p:cNvSpPr/>
          <p:nvPr/>
        </p:nvSpPr>
        <p:spPr>
          <a:xfrm>
            <a:off x="916282" y="1981882"/>
            <a:ext cx="5869784" cy="343025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36" name="그룹 35">
            <a:extLst>
              <a:ext uri="{FF2B5EF4-FFF2-40B4-BE49-F238E27FC236}">
                <a16:creationId xmlns="" xmlns:a16="http://schemas.microsoft.com/office/drawing/2014/main" id="{C0E35BD7-906D-4665-B05E-65BE708FE69C}"/>
              </a:ext>
            </a:extLst>
          </p:cNvPr>
          <p:cNvGrpSpPr/>
          <p:nvPr/>
        </p:nvGrpSpPr>
        <p:grpSpPr>
          <a:xfrm>
            <a:off x="820220" y="1749772"/>
            <a:ext cx="5864417" cy="4210050"/>
            <a:chOff x="604444" y="1749772"/>
            <a:chExt cx="5864417" cy="4210050"/>
          </a:xfrm>
        </p:grpSpPr>
        <p:sp>
          <p:nvSpPr>
            <p:cNvPr id="37" name="직사각형 36">
              <a:extLst>
                <a:ext uri="{FF2B5EF4-FFF2-40B4-BE49-F238E27FC236}">
                  <a16:creationId xmlns="" xmlns:a16="http://schemas.microsoft.com/office/drawing/2014/main" id="{7B7F0328-B5EF-45E9-80AF-344CC676383F}"/>
                </a:ext>
              </a:extLst>
            </p:cNvPr>
            <p:cNvSpPr/>
            <p:nvPr/>
          </p:nvSpPr>
          <p:spPr>
            <a:xfrm>
              <a:off x="743093" y="2156830"/>
              <a:ext cx="5691574" cy="310854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85750" lvl="0" indent="-285750">
                <a:buFont typeface="Wingdings" pitchFamily="2" charset="2"/>
                <a:buChar char="§"/>
              </a:pP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12~23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개월의 모든 소아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(2012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년 이후 </a:t>
              </a:r>
              <a:r>
                <a:rPr lang="ko-KR" altLang="en-US" sz="1400" kern="0" dirty="0" err="1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출생아는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국가필수예방접종 대상자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)</a:t>
              </a:r>
            </a:p>
            <a:p>
              <a:pPr marL="285750" lvl="0" indent="-285750">
                <a:buFont typeface="Wingdings" pitchFamily="2" charset="2"/>
                <a:buChar char="§"/>
              </a:pPr>
              <a:endParaRPr lang="en-US" altLang="ko-KR" sz="1400" kern="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  <a:p>
              <a:pPr marL="285750" lvl="0" indent="-285750">
                <a:buFont typeface="Wingdings" pitchFamily="2" charset="2"/>
                <a:buChar char="§"/>
              </a:pPr>
              <a:r>
                <a:rPr lang="en-US" altLang="ko-KR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A</a:t>
              </a:r>
              <a:r>
                <a:rPr lang="ko-KR" altLang="en-US" sz="1400" kern="0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형간염에</a:t>
              </a:r>
              <a:r>
                <a:rPr lang="ko-KR" altLang="en-US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대한 면역력이 없는 고위험군* 소아청소년이나 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성인</a:t>
              </a:r>
              <a:endParaRPr lang="en-US" altLang="ko-KR" sz="1400" kern="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  <a:p>
              <a:pPr marL="285750" lvl="0" indent="-285750">
                <a:buFont typeface="Wingdings" pitchFamily="2" charset="2"/>
                <a:buChar char="§"/>
              </a:pPr>
              <a:endParaRPr lang="ko-KR" altLang="en-US" sz="1400" kern="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  <a:p>
              <a:pPr marL="285750" lvl="0" indent="-285750">
                <a:buFont typeface="Wingdings" pitchFamily="2" charset="2"/>
                <a:buChar char="§"/>
              </a:pP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A</a:t>
              </a:r>
              <a:r>
                <a:rPr lang="ko-KR" altLang="en-US" sz="1400" kern="0" dirty="0" err="1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형간염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고위험군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A</a:t>
              </a:r>
              <a:r>
                <a:rPr lang="ko-KR" altLang="en-US" sz="1400" kern="0" dirty="0" err="1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형간염의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유행지역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미국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, 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캐나다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, 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서유럽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, 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북유럽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, 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일본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, 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뉴질랜드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, 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호주 이외의 국가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)</a:t>
              </a:r>
              <a:r>
                <a:rPr lang="ko-KR" altLang="en-US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으로의 여행자나 장기 체류자 남성 동성애자 불법 약물 남용자 직업적으로 노출될 위험이 있는 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자</a:t>
              </a:r>
              <a:endParaRPr lang="en-US" altLang="ko-KR" sz="1400" kern="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  <a:p>
              <a:pPr marL="285750" lvl="0" indent="-285750">
                <a:buFont typeface="Wingdings" pitchFamily="2" charset="2"/>
                <a:buChar char="§"/>
              </a:pPr>
              <a:endParaRPr lang="en-US" altLang="ko-KR" sz="1400" kern="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  <a:p>
              <a:pPr marL="285750" lvl="0" indent="-285750">
                <a:buFont typeface="Wingdings" pitchFamily="2" charset="2"/>
                <a:buChar char="§"/>
              </a:pP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</a:t>
              </a:r>
              <a:r>
                <a:rPr lang="ko-KR" altLang="en-US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실험실 종사자</a:t>
              </a:r>
              <a:r>
                <a:rPr lang="en-US" altLang="ko-KR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, </a:t>
              </a:r>
              <a:r>
                <a:rPr lang="ko-KR" altLang="en-US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의료인</a:t>
              </a:r>
              <a:r>
                <a:rPr lang="en-US" altLang="ko-KR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, </a:t>
              </a:r>
              <a:r>
                <a:rPr lang="ko-KR" altLang="en-US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군인</a:t>
              </a:r>
              <a:r>
                <a:rPr lang="en-US" altLang="ko-KR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, </a:t>
              </a:r>
              <a:r>
                <a:rPr lang="ko-KR" altLang="en-US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요식업 종사자 등</a:t>
              </a:r>
              <a:r>
                <a:rPr lang="en-US" altLang="ko-KR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) </a:t>
              </a:r>
              <a:r>
                <a:rPr lang="ko-KR" altLang="en-US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만성 간 </a:t>
              </a:r>
              <a:r>
                <a:rPr lang="ko-KR" altLang="en-US" sz="1400" kern="0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질환자</a:t>
              </a:r>
              <a:r>
                <a:rPr lang="ko-KR" altLang="en-US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혈액응고 </a:t>
              </a:r>
              <a:r>
                <a:rPr lang="ko-KR" altLang="en-US" sz="1400" kern="0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질환자</a:t>
              </a:r>
              <a:r>
                <a:rPr lang="ko-KR" altLang="en-US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</a:t>
              </a:r>
              <a:r>
                <a:rPr lang="en-US" altLang="ko-KR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A</a:t>
              </a:r>
              <a:r>
                <a:rPr lang="ko-KR" altLang="en-US" sz="1400" kern="0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형간염</a:t>
              </a:r>
              <a:r>
                <a:rPr lang="ko-KR" altLang="en-US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환자와 접촉하는 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자</a:t>
              </a:r>
              <a:endParaRPr lang="en-US" altLang="ko-KR" sz="1400" kern="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  <a:p>
              <a:pPr marL="285750" lvl="0" indent="-285750">
                <a:buFont typeface="Wingdings" pitchFamily="2" charset="2"/>
                <a:buChar char="§"/>
              </a:pPr>
              <a:endParaRPr lang="en-US" altLang="ko-KR" sz="1400" kern="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  <a:p>
              <a:pPr marL="285750" lvl="0" indent="-285750">
                <a:buFont typeface="Wingdings" pitchFamily="2" charset="2"/>
                <a:buChar char="§"/>
              </a:pP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이 외에도 소아청소년이나 성인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(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주 대상은 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20∼30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대 연령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)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에서 백신 </a:t>
              </a:r>
              <a:r>
                <a:rPr lang="ko-KR" altLang="en-US" sz="1400" kern="0" dirty="0" err="1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접종력이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없거나 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A</a:t>
              </a:r>
              <a:r>
                <a:rPr lang="ko-KR" altLang="en-US" sz="1400" kern="0" dirty="0" err="1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형간염을</a:t>
              </a:r>
              <a:r>
                <a:rPr lang="ko-KR" altLang="en-US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앓은 적이 없는 자 중 </a:t>
              </a:r>
              <a:r>
                <a:rPr lang="en-US" altLang="ko-KR" sz="1400" kern="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A</a:t>
              </a:r>
              <a:r>
                <a:rPr lang="ko-KR" altLang="en-US" sz="1400" kern="0" dirty="0" err="1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형간염에</a:t>
              </a:r>
              <a:r>
                <a:rPr lang="ko-KR" altLang="en-US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 대한 면역을 얻기 원하는 경우는 백신을 접종할 수 있다</a:t>
              </a:r>
              <a:r>
                <a:rPr lang="en-US" altLang="ko-KR" sz="1400" kern="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. </a:t>
              </a:r>
              <a:endParaRPr lang="ko-KR" altLang="en-US" sz="1400" kern="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  <p:grpSp>
          <p:nvGrpSpPr>
            <p:cNvPr id="38" name="그룹 37">
              <a:extLst>
                <a:ext uri="{FF2B5EF4-FFF2-40B4-BE49-F238E27FC236}">
                  <a16:creationId xmlns="" xmlns:a16="http://schemas.microsoft.com/office/drawing/2014/main" id="{0B4E2480-F9FF-4C05-81BE-F178D3FB3DC6}"/>
                </a:ext>
              </a:extLst>
            </p:cNvPr>
            <p:cNvGrpSpPr/>
            <p:nvPr/>
          </p:nvGrpSpPr>
          <p:grpSpPr>
            <a:xfrm>
              <a:off x="604444" y="1749772"/>
              <a:ext cx="1789382" cy="338554"/>
              <a:chOff x="604444" y="1235422"/>
              <a:chExt cx="1789382" cy="338554"/>
            </a:xfrm>
          </p:grpSpPr>
          <p:sp>
            <p:nvSpPr>
              <p:cNvPr id="39" name="사각형: 둥근 모서리 38">
                <a:extLst>
                  <a:ext uri="{FF2B5EF4-FFF2-40B4-BE49-F238E27FC236}">
                    <a16:creationId xmlns="" xmlns:a16="http://schemas.microsoft.com/office/drawing/2014/main" id="{CA6A90F4-D3B1-4AE9-99FE-598CE12A0DF6}"/>
                  </a:ext>
                </a:extLst>
              </p:cNvPr>
              <p:cNvSpPr/>
              <p:nvPr/>
            </p:nvSpPr>
            <p:spPr>
              <a:xfrm>
                <a:off x="604444" y="1238250"/>
                <a:ext cx="1789382" cy="332899"/>
              </a:xfrm>
              <a:prstGeom prst="roundRect">
                <a:avLst>
                  <a:gd name="adj" fmla="val 50000"/>
                </a:avLst>
              </a:prstGeom>
              <a:solidFill>
                <a:srgbClr val="0074C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40" name="직사각형 39">
                <a:extLst>
                  <a:ext uri="{FF2B5EF4-FFF2-40B4-BE49-F238E27FC236}">
                    <a16:creationId xmlns="" xmlns:a16="http://schemas.microsoft.com/office/drawing/2014/main" id="{BA6BB281-C801-4B37-B15A-90A67E37ED64}"/>
                  </a:ext>
                </a:extLst>
              </p:cNvPr>
              <p:cNvSpPr/>
              <p:nvPr/>
            </p:nvSpPr>
            <p:spPr>
              <a:xfrm>
                <a:off x="809650" y="1235422"/>
                <a:ext cx="1346844" cy="33855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ko-KR" altLang="en-US" sz="1600" kern="0" spc="-150" dirty="0" smtClean="0">
                    <a:ln>
                      <a:solidFill>
                        <a:schemeClr val="bg1">
                          <a:lumMod val="65000"/>
                          <a:alpha val="0"/>
                        </a:schemeClr>
                      </a:solidFill>
                    </a:ln>
                    <a:solidFill>
                      <a:schemeClr val="bg1"/>
                    </a:solidFill>
                    <a:latin typeface="KoPub돋움체 Bold" panose="00000800000000000000" pitchFamily="2" charset="-127"/>
                    <a:ea typeface="KoPub돋움체 Bold" panose="00000800000000000000" pitchFamily="2" charset="-127"/>
                  </a:rPr>
                  <a:t>예방접종 대상자</a:t>
                </a:r>
                <a:endParaRPr lang="ko-KR" altLang="en-US" sz="1600" kern="0" spc="-150" dirty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bg1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endParaRPr>
              </a:p>
            </p:txBody>
          </p:sp>
        </p:grpSp>
        <p:sp>
          <p:nvSpPr>
            <p:cNvPr id="73" name="직사각형 72">
              <a:extLst>
                <a:ext uri="{FF2B5EF4-FFF2-40B4-BE49-F238E27FC236}">
                  <a16:creationId xmlns="" xmlns:a16="http://schemas.microsoft.com/office/drawing/2014/main" id="{7B7F0328-B5EF-45E9-80AF-344CC676383F}"/>
                </a:ext>
              </a:extLst>
            </p:cNvPr>
            <p:cNvSpPr/>
            <p:nvPr/>
          </p:nvSpPr>
          <p:spPr>
            <a:xfrm>
              <a:off x="743093" y="5652045"/>
              <a:ext cx="5725768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/>
              <a:endParaRPr lang="ko-KR" altLang="en-US" sz="1400" kern="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</p:grpSp>
      <p:sp>
        <p:nvSpPr>
          <p:cNvPr id="55" name="자유형: 도형 54">
            <a:extLst>
              <a:ext uri="{FF2B5EF4-FFF2-40B4-BE49-F238E27FC236}">
                <a16:creationId xmlns="" xmlns:a16="http://schemas.microsoft.com/office/drawing/2014/main" id="{D00CDF0D-9C97-4338-8775-40644592D286}"/>
              </a:ext>
            </a:extLst>
          </p:cNvPr>
          <p:cNvSpPr/>
          <p:nvPr/>
        </p:nvSpPr>
        <p:spPr>
          <a:xfrm>
            <a:off x="6155871" y="1097632"/>
            <a:ext cx="4007661" cy="5850529"/>
          </a:xfrm>
          <a:custGeom>
            <a:avLst/>
            <a:gdLst>
              <a:gd name="connsiteX0" fmla="*/ 1638271 w 4007661"/>
              <a:gd name="connsiteY0" fmla="*/ 0 h 5850529"/>
              <a:gd name="connsiteX1" fmla="*/ 3280206 w 4007661"/>
              <a:gd name="connsiteY1" fmla="*/ 0 h 5850529"/>
              <a:gd name="connsiteX2" fmla="*/ 4007661 w 4007661"/>
              <a:gd name="connsiteY2" fmla="*/ 727455 h 5850529"/>
              <a:gd name="connsiteX3" fmla="*/ 4007661 w 4007661"/>
              <a:gd name="connsiteY3" fmla="*/ 5850529 h 5850529"/>
              <a:gd name="connsiteX4" fmla="*/ 0 w 4007661"/>
              <a:gd name="connsiteY4" fmla="*/ 5850529 h 5850529"/>
              <a:gd name="connsiteX5" fmla="*/ 86580 w 4007661"/>
              <a:gd name="connsiteY5" fmla="*/ 5743754 h 5850529"/>
              <a:gd name="connsiteX6" fmla="*/ 1639234 w 4007661"/>
              <a:gd name="connsiteY6" fmla="*/ 51233 h 58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07661" h="5850529">
                <a:moveTo>
                  <a:pt x="1638271" y="0"/>
                </a:moveTo>
                <a:lnTo>
                  <a:pt x="3280206" y="0"/>
                </a:lnTo>
                <a:lnTo>
                  <a:pt x="4007661" y="727455"/>
                </a:lnTo>
                <a:lnTo>
                  <a:pt x="4007661" y="5850529"/>
                </a:lnTo>
                <a:lnTo>
                  <a:pt x="0" y="5850529"/>
                </a:lnTo>
                <a:lnTo>
                  <a:pt x="86580" y="5743754"/>
                </a:lnTo>
                <a:cubicBezTo>
                  <a:pt x="1104290" y="4416319"/>
                  <a:pt x="1639234" y="2388067"/>
                  <a:pt x="1639234" y="51233"/>
                </a:cubicBezTo>
                <a:close/>
              </a:path>
            </a:pathLst>
          </a:custGeom>
          <a:solidFill>
            <a:srgbClr val="0074C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sp>
        <p:nvSpPr>
          <p:cNvPr id="56" name="자유형: 도형 55">
            <a:extLst>
              <a:ext uri="{FF2B5EF4-FFF2-40B4-BE49-F238E27FC236}">
                <a16:creationId xmlns="" xmlns:a16="http://schemas.microsoft.com/office/drawing/2014/main" id="{5755460F-886F-4582-A6DA-C193DEEF3DD3}"/>
              </a:ext>
            </a:extLst>
          </p:cNvPr>
          <p:cNvSpPr/>
          <p:nvPr/>
        </p:nvSpPr>
        <p:spPr>
          <a:xfrm>
            <a:off x="6269814" y="1097632"/>
            <a:ext cx="4007661" cy="5850529"/>
          </a:xfrm>
          <a:custGeom>
            <a:avLst/>
            <a:gdLst>
              <a:gd name="connsiteX0" fmla="*/ 1638271 w 4007661"/>
              <a:gd name="connsiteY0" fmla="*/ 0 h 5850529"/>
              <a:gd name="connsiteX1" fmla="*/ 3280206 w 4007661"/>
              <a:gd name="connsiteY1" fmla="*/ 0 h 5850529"/>
              <a:gd name="connsiteX2" fmla="*/ 4007661 w 4007661"/>
              <a:gd name="connsiteY2" fmla="*/ 727455 h 5850529"/>
              <a:gd name="connsiteX3" fmla="*/ 4007661 w 4007661"/>
              <a:gd name="connsiteY3" fmla="*/ 5850529 h 5850529"/>
              <a:gd name="connsiteX4" fmla="*/ 0 w 4007661"/>
              <a:gd name="connsiteY4" fmla="*/ 5850529 h 5850529"/>
              <a:gd name="connsiteX5" fmla="*/ 86580 w 4007661"/>
              <a:gd name="connsiteY5" fmla="*/ 5743754 h 5850529"/>
              <a:gd name="connsiteX6" fmla="*/ 1639234 w 4007661"/>
              <a:gd name="connsiteY6" fmla="*/ 51233 h 5850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007661" h="5850529">
                <a:moveTo>
                  <a:pt x="1638271" y="0"/>
                </a:moveTo>
                <a:lnTo>
                  <a:pt x="3280206" y="0"/>
                </a:lnTo>
                <a:lnTo>
                  <a:pt x="4007661" y="727455"/>
                </a:lnTo>
                <a:lnTo>
                  <a:pt x="4007661" y="5850529"/>
                </a:lnTo>
                <a:lnTo>
                  <a:pt x="0" y="5850529"/>
                </a:lnTo>
                <a:lnTo>
                  <a:pt x="86580" y="5743754"/>
                </a:lnTo>
                <a:cubicBezTo>
                  <a:pt x="1104290" y="4416319"/>
                  <a:pt x="1639234" y="2388067"/>
                  <a:pt x="1639234" y="51233"/>
                </a:cubicBezTo>
                <a:close/>
              </a:path>
            </a:pathLst>
          </a:custGeom>
          <a:solidFill>
            <a:srgbClr val="0097E0"/>
          </a:solidFill>
          <a:ln w="25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ko-KR" altLang="en-US" dirty="0"/>
          </a:p>
        </p:txBody>
      </p:sp>
      <p:grpSp>
        <p:nvGrpSpPr>
          <p:cNvPr id="57" name="그룹 56">
            <a:extLst>
              <a:ext uri="{FF2B5EF4-FFF2-40B4-BE49-F238E27FC236}">
                <a16:creationId xmlns="" xmlns:a16="http://schemas.microsoft.com/office/drawing/2014/main" id="{4C30006E-A3CA-4429-BA1C-8A600FFFFAAB}"/>
              </a:ext>
            </a:extLst>
          </p:cNvPr>
          <p:cNvGrpSpPr/>
          <p:nvPr/>
        </p:nvGrpSpPr>
        <p:grpSpPr>
          <a:xfrm>
            <a:off x="8472497" y="2484438"/>
            <a:ext cx="708814" cy="553615"/>
            <a:chOff x="8675697" y="2990851"/>
            <a:chExt cx="708814" cy="553615"/>
          </a:xfrm>
        </p:grpSpPr>
        <p:sp>
          <p:nvSpPr>
            <p:cNvPr id="58" name="자유형: 도형 57">
              <a:extLst>
                <a:ext uri="{FF2B5EF4-FFF2-40B4-BE49-F238E27FC236}">
                  <a16:creationId xmlns="" xmlns:a16="http://schemas.microsoft.com/office/drawing/2014/main" id="{2DFAE372-FD78-4004-BF5D-78074BF83C26}"/>
                </a:ext>
              </a:extLst>
            </p:cNvPr>
            <p:cNvSpPr/>
            <p:nvPr/>
          </p:nvSpPr>
          <p:spPr>
            <a:xfrm rot="9000000">
              <a:off x="8867950" y="3031656"/>
              <a:ext cx="18774" cy="88483"/>
            </a:xfrm>
            <a:custGeom>
              <a:avLst/>
              <a:gdLst>
                <a:gd name="connsiteX0" fmla="*/ 0 w 34284"/>
                <a:gd name="connsiteY0" fmla="*/ 161581 h 161581"/>
                <a:gd name="connsiteX1" fmla="*/ 0 w 34284"/>
                <a:gd name="connsiteY1" fmla="*/ 0 h 161581"/>
                <a:gd name="connsiteX2" fmla="*/ 34284 w 34284"/>
                <a:gd name="connsiteY2" fmla="*/ 902 h 161581"/>
                <a:gd name="connsiteX3" fmla="*/ 34284 w 34284"/>
                <a:gd name="connsiteY3" fmla="*/ 161580 h 161581"/>
                <a:gd name="connsiteX4" fmla="*/ 0 w 34284"/>
                <a:gd name="connsiteY4" fmla="*/ 161581 h 161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4284" h="161581">
                  <a:moveTo>
                    <a:pt x="0" y="161581"/>
                  </a:moveTo>
                  <a:lnTo>
                    <a:pt x="0" y="0"/>
                  </a:lnTo>
                  <a:lnTo>
                    <a:pt x="34284" y="902"/>
                  </a:lnTo>
                  <a:lnTo>
                    <a:pt x="34284" y="161580"/>
                  </a:lnTo>
                  <a:lnTo>
                    <a:pt x="0" y="16158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59" name="자유형: 도형 58">
              <a:extLst>
                <a:ext uri="{FF2B5EF4-FFF2-40B4-BE49-F238E27FC236}">
                  <a16:creationId xmlns="" xmlns:a16="http://schemas.microsoft.com/office/drawing/2014/main" id="{2DDD0207-9CA7-4B88-8048-354468EA70FE}"/>
                </a:ext>
              </a:extLst>
            </p:cNvPr>
            <p:cNvSpPr/>
            <p:nvPr/>
          </p:nvSpPr>
          <p:spPr>
            <a:xfrm rot="9000000">
              <a:off x="8995661" y="2990851"/>
              <a:ext cx="62105" cy="87263"/>
            </a:xfrm>
            <a:custGeom>
              <a:avLst/>
              <a:gdLst>
                <a:gd name="connsiteX0" fmla="*/ 31215 w 113412"/>
                <a:gd name="connsiteY0" fmla="*/ 159354 h 159354"/>
                <a:gd name="connsiteX1" fmla="*/ 0 w 113412"/>
                <a:gd name="connsiteY1" fmla="*/ 141333 h 159354"/>
                <a:gd name="connsiteX2" fmla="*/ 81599 w 113412"/>
                <a:gd name="connsiteY2" fmla="*/ 0 h 159354"/>
                <a:gd name="connsiteX3" fmla="*/ 91458 w 113412"/>
                <a:gd name="connsiteY3" fmla="*/ 7099 h 159354"/>
                <a:gd name="connsiteX4" fmla="*/ 113412 w 113412"/>
                <a:gd name="connsiteY4" fmla="*/ 16985 h 159354"/>
                <a:gd name="connsiteX5" fmla="*/ 31215 w 113412"/>
                <a:gd name="connsiteY5" fmla="*/ 159354 h 1593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412" h="159354">
                  <a:moveTo>
                    <a:pt x="31215" y="159354"/>
                  </a:moveTo>
                  <a:lnTo>
                    <a:pt x="0" y="141333"/>
                  </a:lnTo>
                  <a:lnTo>
                    <a:pt x="81599" y="0"/>
                  </a:lnTo>
                  <a:lnTo>
                    <a:pt x="91458" y="7099"/>
                  </a:lnTo>
                  <a:lnTo>
                    <a:pt x="113412" y="16985"/>
                  </a:lnTo>
                  <a:lnTo>
                    <a:pt x="31215" y="15935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0" name="자유형: 도형 59">
              <a:extLst>
                <a:ext uri="{FF2B5EF4-FFF2-40B4-BE49-F238E27FC236}">
                  <a16:creationId xmlns="" xmlns:a16="http://schemas.microsoft.com/office/drawing/2014/main" id="{90DBD418-70CE-40A5-AAF5-74A0A5674872}"/>
                </a:ext>
              </a:extLst>
            </p:cNvPr>
            <p:cNvSpPr/>
            <p:nvPr/>
          </p:nvSpPr>
          <p:spPr>
            <a:xfrm rot="9000000">
              <a:off x="8866789" y="3031411"/>
              <a:ext cx="19738" cy="88545"/>
            </a:xfrm>
            <a:custGeom>
              <a:avLst/>
              <a:gdLst>
                <a:gd name="connsiteX0" fmla="*/ 0 w 36044"/>
                <a:gd name="connsiteY0" fmla="*/ 161695 h 161695"/>
                <a:gd name="connsiteX1" fmla="*/ 0 w 36044"/>
                <a:gd name="connsiteY1" fmla="*/ 160679 h 161695"/>
                <a:gd name="connsiteX2" fmla="*/ 34284 w 36044"/>
                <a:gd name="connsiteY2" fmla="*/ 160678 h 161695"/>
                <a:gd name="connsiteX3" fmla="*/ 34284 w 36044"/>
                <a:gd name="connsiteY3" fmla="*/ 0 h 161695"/>
                <a:gd name="connsiteX4" fmla="*/ 36044 w 36044"/>
                <a:gd name="connsiteY4" fmla="*/ 46 h 161695"/>
                <a:gd name="connsiteX5" fmla="*/ 36043 w 36044"/>
                <a:gd name="connsiteY5" fmla="*/ 161694 h 161695"/>
                <a:gd name="connsiteX6" fmla="*/ 0 w 36044"/>
                <a:gd name="connsiteY6" fmla="*/ 161695 h 161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6044" h="161695">
                  <a:moveTo>
                    <a:pt x="0" y="161695"/>
                  </a:moveTo>
                  <a:lnTo>
                    <a:pt x="0" y="160679"/>
                  </a:lnTo>
                  <a:lnTo>
                    <a:pt x="34284" y="160678"/>
                  </a:lnTo>
                  <a:lnTo>
                    <a:pt x="34284" y="0"/>
                  </a:lnTo>
                  <a:lnTo>
                    <a:pt x="36044" y="46"/>
                  </a:lnTo>
                  <a:lnTo>
                    <a:pt x="36043" y="161694"/>
                  </a:lnTo>
                  <a:lnTo>
                    <a:pt x="0" y="16169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1" name="자유형: 도형 60">
              <a:extLst>
                <a:ext uri="{FF2B5EF4-FFF2-40B4-BE49-F238E27FC236}">
                  <a16:creationId xmlns="" xmlns:a16="http://schemas.microsoft.com/office/drawing/2014/main" id="{5513273E-7DC5-4190-9469-1B6BF42E7897}"/>
                </a:ext>
              </a:extLst>
            </p:cNvPr>
            <p:cNvSpPr/>
            <p:nvPr/>
          </p:nvSpPr>
          <p:spPr>
            <a:xfrm rot="9000000">
              <a:off x="8885409" y="3026720"/>
              <a:ext cx="964" cy="88509"/>
            </a:xfrm>
            <a:custGeom>
              <a:avLst/>
              <a:gdLst>
                <a:gd name="connsiteX0" fmla="*/ 1 w 1760"/>
                <a:gd name="connsiteY0" fmla="*/ 161628 h 161628"/>
                <a:gd name="connsiteX1" fmla="*/ 0 w 1760"/>
                <a:gd name="connsiteY1" fmla="*/ 0 h 161628"/>
                <a:gd name="connsiteX2" fmla="*/ 1760 w 1760"/>
                <a:gd name="connsiteY2" fmla="*/ 47 h 161628"/>
                <a:gd name="connsiteX3" fmla="*/ 1760 w 1760"/>
                <a:gd name="connsiteY3" fmla="*/ 161628 h 161628"/>
                <a:gd name="connsiteX4" fmla="*/ 1 w 1760"/>
                <a:gd name="connsiteY4" fmla="*/ 161628 h 161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60" h="161628">
                  <a:moveTo>
                    <a:pt x="1" y="161628"/>
                  </a:moveTo>
                  <a:lnTo>
                    <a:pt x="0" y="0"/>
                  </a:lnTo>
                  <a:lnTo>
                    <a:pt x="1760" y="47"/>
                  </a:lnTo>
                  <a:lnTo>
                    <a:pt x="1760" y="161628"/>
                  </a:lnTo>
                  <a:lnTo>
                    <a:pt x="1" y="1616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2" name="자유형: 도형 61">
              <a:extLst>
                <a:ext uri="{FF2B5EF4-FFF2-40B4-BE49-F238E27FC236}">
                  <a16:creationId xmlns="" xmlns:a16="http://schemas.microsoft.com/office/drawing/2014/main" id="{6A990A09-B99F-463B-824A-E35273CCE027}"/>
                </a:ext>
              </a:extLst>
            </p:cNvPr>
            <p:cNvSpPr/>
            <p:nvPr/>
          </p:nvSpPr>
          <p:spPr>
            <a:xfrm rot="9000000">
              <a:off x="9139867" y="3045108"/>
              <a:ext cx="86976" cy="61351"/>
            </a:xfrm>
            <a:custGeom>
              <a:avLst/>
              <a:gdLst>
                <a:gd name="connsiteX0" fmla="*/ 18022 w 158829"/>
                <a:gd name="connsiteY0" fmla="*/ 112035 h 112035"/>
                <a:gd name="connsiteX1" fmla="*/ 0 w 158829"/>
                <a:gd name="connsiteY1" fmla="*/ 80820 h 112035"/>
                <a:gd name="connsiteX2" fmla="*/ 139985 w 158829"/>
                <a:gd name="connsiteY2" fmla="*/ 0 h 112035"/>
                <a:gd name="connsiteX3" fmla="*/ 158829 w 158829"/>
                <a:gd name="connsiteY3" fmla="*/ 30740 h 112035"/>
                <a:gd name="connsiteX4" fmla="*/ 18022 w 158829"/>
                <a:gd name="connsiteY4" fmla="*/ 112035 h 112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8829" h="112035">
                  <a:moveTo>
                    <a:pt x="18022" y="112035"/>
                  </a:moveTo>
                  <a:lnTo>
                    <a:pt x="0" y="80820"/>
                  </a:lnTo>
                  <a:lnTo>
                    <a:pt x="139985" y="0"/>
                  </a:lnTo>
                  <a:lnTo>
                    <a:pt x="158829" y="30740"/>
                  </a:lnTo>
                  <a:lnTo>
                    <a:pt x="18022" y="11203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3" name="자유형: 도형 62">
              <a:extLst>
                <a:ext uri="{FF2B5EF4-FFF2-40B4-BE49-F238E27FC236}">
                  <a16:creationId xmlns="" xmlns:a16="http://schemas.microsoft.com/office/drawing/2014/main" id="{04812AB7-D985-4DCD-9202-735A714E1E0A}"/>
                </a:ext>
              </a:extLst>
            </p:cNvPr>
            <p:cNvSpPr/>
            <p:nvPr/>
          </p:nvSpPr>
          <p:spPr>
            <a:xfrm rot="9000000">
              <a:off x="8731113" y="3146278"/>
              <a:ext cx="61392" cy="87047"/>
            </a:xfrm>
            <a:custGeom>
              <a:avLst/>
              <a:gdLst>
                <a:gd name="connsiteX0" fmla="*/ 80895 w 112109"/>
                <a:gd name="connsiteY0" fmla="*/ 158958 h 158958"/>
                <a:gd name="connsiteX1" fmla="*/ 0 w 112109"/>
                <a:gd name="connsiteY1" fmla="*/ 18843 h 158958"/>
                <a:gd name="connsiteX2" fmla="*/ 30740 w 112109"/>
                <a:gd name="connsiteY2" fmla="*/ 0 h 158958"/>
                <a:gd name="connsiteX3" fmla="*/ 112109 w 112109"/>
                <a:gd name="connsiteY3" fmla="*/ 140937 h 158958"/>
                <a:gd name="connsiteX4" fmla="*/ 80895 w 112109"/>
                <a:gd name="connsiteY4" fmla="*/ 158958 h 158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109" h="158958">
                  <a:moveTo>
                    <a:pt x="80895" y="158958"/>
                  </a:moveTo>
                  <a:lnTo>
                    <a:pt x="0" y="18843"/>
                  </a:lnTo>
                  <a:lnTo>
                    <a:pt x="30740" y="0"/>
                  </a:lnTo>
                  <a:lnTo>
                    <a:pt x="112109" y="140937"/>
                  </a:lnTo>
                  <a:lnTo>
                    <a:pt x="80895" y="15895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4" name="자유형: 도형 63">
              <a:extLst>
                <a:ext uri="{FF2B5EF4-FFF2-40B4-BE49-F238E27FC236}">
                  <a16:creationId xmlns="" xmlns:a16="http://schemas.microsoft.com/office/drawing/2014/main" id="{5D8CAFD6-6187-4DAF-8ACD-17A25EE59D00}"/>
                </a:ext>
              </a:extLst>
            </p:cNvPr>
            <p:cNvSpPr/>
            <p:nvPr/>
          </p:nvSpPr>
          <p:spPr>
            <a:xfrm rot="9000000">
              <a:off x="9253729" y="3179867"/>
              <a:ext cx="89119" cy="19737"/>
            </a:xfrm>
            <a:custGeom>
              <a:avLst/>
              <a:gdLst>
                <a:gd name="connsiteX0" fmla="*/ 0 w 162743"/>
                <a:gd name="connsiteY0" fmla="*/ 36042 h 36042"/>
                <a:gd name="connsiteX1" fmla="*/ 1 w 162743"/>
                <a:gd name="connsiteY1" fmla="*/ 0 h 36042"/>
                <a:gd name="connsiteX2" fmla="*/ 162743 w 162743"/>
                <a:gd name="connsiteY2" fmla="*/ 0 h 36042"/>
                <a:gd name="connsiteX3" fmla="*/ 161794 w 162743"/>
                <a:gd name="connsiteY3" fmla="*/ 36042 h 36042"/>
                <a:gd name="connsiteX4" fmla="*/ 0 w 162743"/>
                <a:gd name="connsiteY4" fmla="*/ 36042 h 360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2743" h="36042">
                  <a:moveTo>
                    <a:pt x="0" y="36042"/>
                  </a:moveTo>
                  <a:lnTo>
                    <a:pt x="1" y="0"/>
                  </a:lnTo>
                  <a:lnTo>
                    <a:pt x="162743" y="0"/>
                  </a:lnTo>
                  <a:lnTo>
                    <a:pt x="161794" y="36042"/>
                  </a:lnTo>
                  <a:lnTo>
                    <a:pt x="0" y="360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5" name="자유형: 도형 64">
              <a:extLst>
                <a:ext uri="{FF2B5EF4-FFF2-40B4-BE49-F238E27FC236}">
                  <a16:creationId xmlns="" xmlns:a16="http://schemas.microsoft.com/office/drawing/2014/main" id="{9F8E12E3-F460-49BE-B1B8-0D58CD70638E}"/>
                </a:ext>
              </a:extLst>
            </p:cNvPr>
            <p:cNvSpPr/>
            <p:nvPr/>
          </p:nvSpPr>
          <p:spPr>
            <a:xfrm rot="9000000">
              <a:off x="8675697" y="3314225"/>
              <a:ext cx="87549" cy="61942"/>
            </a:xfrm>
            <a:custGeom>
              <a:avLst/>
              <a:gdLst>
                <a:gd name="connsiteX0" fmla="*/ 141855 w 159876"/>
                <a:gd name="connsiteY0" fmla="*/ 113114 h 113114"/>
                <a:gd name="connsiteX1" fmla="*/ 0 w 159876"/>
                <a:gd name="connsiteY1" fmla="*/ 31214 h 113114"/>
                <a:gd name="connsiteX2" fmla="*/ 10584 w 159876"/>
                <a:gd name="connsiteY2" fmla="*/ 16516 h 113114"/>
                <a:gd name="connsiteX3" fmla="*/ 18021 w 159876"/>
                <a:gd name="connsiteY3" fmla="*/ 0 h 113114"/>
                <a:gd name="connsiteX4" fmla="*/ 159876 w 159876"/>
                <a:gd name="connsiteY4" fmla="*/ 81900 h 113114"/>
                <a:gd name="connsiteX5" fmla="*/ 141855 w 159876"/>
                <a:gd name="connsiteY5" fmla="*/ 113114 h 1131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876" h="113114">
                  <a:moveTo>
                    <a:pt x="141855" y="113114"/>
                  </a:moveTo>
                  <a:lnTo>
                    <a:pt x="0" y="31214"/>
                  </a:lnTo>
                  <a:lnTo>
                    <a:pt x="10584" y="16516"/>
                  </a:lnTo>
                  <a:lnTo>
                    <a:pt x="18021" y="0"/>
                  </a:lnTo>
                  <a:lnTo>
                    <a:pt x="159876" y="81900"/>
                  </a:lnTo>
                  <a:lnTo>
                    <a:pt x="141855" y="113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6" name="자유형: 도형 65">
              <a:extLst>
                <a:ext uri="{FF2B5EF4-FFF2-40B4-BE49-F238E27FC236}">
                  <a16:creationId xmlns="" xmlns:a16="http://schemas.microsoft.com/office/drawing/2014/main" id="{D3DB191A-756B-4852-8426-0586124BA62A}"/>
                </a:ext>
              </a:extLst>
            </p:cNvPr>
            <p:cNvSpPr/>
            <p:nvPr/>
          </p:nvSpPr>
          <p:spPr>
            <a:xfrm rot="9000000">
              <a:off x="9296962" y="3314226"/>
              <a:ext cx="87549" cy="61941"/>
            </a:xfrm>
            <a:custGeom>
              <a:avLst/>
              <a:gdLst>
                <a:gd name="connsiteX0" fmla="*/ 141853 w 159875"/>
                <a:gd name="connsiteY0" fmla="*/ 113113 h 113113"/>
                <a:gd name="connsiteX1" fmla="*/ 0 w 159875"/>
                <a:gd name="connsiteY1" fmla="*/ 31214 h 113113"/>
                <a:gd name="connsiteX2" fmla="*/ 18021 w 159875"/>
                <a:gd name="connsiteY2" fmla="*/ 0 h 113113"/>
                <a:gd name="connsiteX3" fmla="*/ 159875 w 159875"/>
                <a:gd name="connsiteY3" fmla="*/ 81899 h 113113"/>
                <a:gd name="connsiteX4" fmla="*/ 149290 w 159875"/>
                <a:gd name="connsiteY4" fmla="*/ 96598 h 113113"/>
                <a:gd name="connsiteX5" fmla="*/ 141853 w 159875"/>
                <a:gd name="connsiteY5" fmla="*/ 113113 h 11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875" h="113113">
                  <a:moveTo>
                    <a:pt x="141853" y="113113"/>
                  </a:moveTo>
                  <a:lnTo>
                    <a:pt x="0" y="31214"/>
                  </a:lnTo>
                  <a:lnTo>
                    <a:pt x="18021" y="0"/>
                  </a:lnTo>
                  <a:lnTo>
                    <a:pt x="159875" y="81899"/>
                  </a:lnTo>
                  <a:lnTo>
                    <a:pt x="149290" y="96598"/>
                  </a:lnTo>
                  <a:lnTo>
                    <a:pt x="141853" y="11311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7" name="자유형: 도형 66">
              <a:extLst>
                <a:ext uri="{FF2B5EF4-FFF2-40B4-BE49-F238E27FC236}">
                  <a16:creationId xmlns="" xmlns:a16="http://schemas.microsoft.com/office/drawing/2014/main" id="{3E272F0D-D390-4B9C-97C1-3CC58E23284C}"/>
                </a:ext>
              </a:extLst>
            </p:cNvPr>
            <p:cNvSpPr/>
            <p:nvPr/>
          </p:nvSpPr>
          <p:spPr>
            <a:xfrm rot="9000000">
              <a:off x="9268569" y="3455769"/>
              <a:ext cx="62345" cy="88697"/>
            </a:xfrm>
            <a:custGeom>
              <a:avLst/>
              <a:gdLst>
                <a:gd name="connsiteX0" fmla="*/ 83110 w 113850"/>
                <a:gd name="connsiteY0" fmla="*/ 161972 h 161972"/>
                <a:gd name="connsiteX1" fmla="*/ 0 w 113850"/>
                <a:gd name="connsiteY1" fmla="*/ 18021 h 161972"/>
                <a:gd name="connsiteX2" fmla="*/ 31213 w 113850"/>
                <a:gd name="connsiteY2" fmla="*/ 0 h 161972"/>
                <a:gd name="connsiteX3" fmla="*/ 113850 w 113850"/>
                <a:gd name="connsiteY3" fmla="*/ 143130 h 161972"/>
                <a:gd name="connsiteX4" fmla="*/ 83110 w 113850"/>
                <a:gd name="connsiteY4" fmla="*/ 161972 h 1619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850" h="161972">
                  <a:moveTo>
                    <a:pt x="83110" y="161972"/>
                  </a:moveTo>
                  <a:lnTo>
                    <a:pt x="0" y="18021"/>
                  </a:lnTo>
                  <a:lnTo>
                    <a:pt x="31213" y="0"/>
                  </a:lnTo>
                  <a:lnTo>
                    <a:pt x="113850" y="143130"/>
                  </a:lnTo>
                  <a:lnTo>
                    <a:pt x="83110" y="16197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68" name="자유형: 도형 67">
              <a:extLst>
                <a:ext uri="{FF2B5EF4-FFF2-40B4-BE49-F238E27FC236}">
                  <a16:creationId xmlns="" xmlns:a16="http://schemas.microsoft.com/office/drawing/2014/main" id="{CAC7C72E-17DF-4B52-9D2D-4C047351AB4C}"/>
                </a:ext>
              </a:extLst>
            </p:cNvPr>
            <p:cNvSpPr/>
            <p:nvPr/>
          </p:nvSpPr>
          <p:spPr>
            <a:xfrm rot="9000000">
              <a:off x="8715069" y="3490314"/>
              <a:ext cx="91023" cy="19737"/>
            </a:xfrm>
            <a:custGeom>
              <a:avLst/>
              <a:gdLst>
                <a:gd name="connsiteX0" fmla="*/ 0 w 166219"/>
                <a:gd name="connsiteY0" fmla="*/ 36043 h 36043"/>
                <a:gd name="connsiteX1" fmla="*/ 949 w 166219"/>
                <a:gd name="connsiteY1" fmla="*/ 0 h 36043"/>
                <a:gd name="connsiteX2" fmla="*/ 166218 w 166219"/>
                <a:gd name="connsiteY2" fmla="*/ 0 h 36043"/>
                <a:gd name="connsiteX3" fmla="*/ 166219 w 166219"/>
                <a:gd name="connsiteY3" fmla="*/ 36043 h 36043"/>
                <a:gd name="connsiteX4" fmla="*/ 0 w 166219"/>
                <a:gd name="connsiteY4" fmla="*/ 36043 h 360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66219" h="36043">
                  <a:moveTo>
                    <a:pt x="0" y="36043"/>
                  </a:moveTo>
                  <a:lnTo>
                    <a:pt x="949" y="0"/>
                  </a:lnTo>
                  <a:lnTo>
                    <a:pt x="166218" y="0"/>
                  </a:lnTo>
                  <a:lnTo>
                    <a:pt x="166219" y="36043"/>
                  </a:lnTo>
                  <a:lnTo>
                    <a:pt x="0" y="3604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69" name="그룹 68">
            <a:extLst>
              <a:ext uri="{FF2B5EF4-FFF2-40B4-BE49-F238E27FC236}">
                <a16:creationId xmlns="" xmlns:a16="http://schemas.microsoft.com/office/drawing/2014/main" id="{4FB2E4E9-A024-4BCB-B34E-CBF18FBC36E7}"/>
              </a:ext>
            </a:extLst>
          </p:cNvPr>
          <p:cNvGrpSpPr/>
          <p:nvPr/>
        </p:nvGrpSpPr>
        <p:grpSpPr>
          <a:xfrm>
            <a:off x="7569200" y="3743733"/>
            <a:ext cx="2733675" cy="3204428"/>
            <a:chOff x="7569200" y="3743733"/>
            <a:chExt cx="2733675" cy="3204428"/>
          </a:xfrm>
        </p:grpSpPr>
        <p:pic>
          <p:nvPicPr>
            <p:cNvPr id="70" name="그래픽 69">
              <a:extLst>
                <a:ext uri="{FF2B5EF4-FFF2-40B4-BE49-F238E27FC236}">
                  <a16:creationId xmlns="" xmlns:a16="http://schemas.microsoft.com/office/drawing/2014/main" id="{1B0B591B-A870-462E-BEFC-A825F11872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96DAC541-7B7A-43D3-8B79-37D633B846F1}">
                  <asvg:svgBlip xmlns="" xmlns:asvg="http://schemas.microsoft.com/office/drawing/2016/SVG/main" r:embed="rId3"/>
                </a:ext>
              </a:extLst>
            </a:blip>
            <a:srcRect l="12733"/>
            <a:stretch/>
          </p:blipFill>
          <p:spPr>
            <a:xfrm flipH="1">
              <a:off x="7569200" y="3743733"/>
              <a:ext cx="2544732" cy="3204428"/>
            </a:xfrm>
            <a:prstGeom prst="rect">
              <a:avLst/>
            </a:prstGeom>
          </p:spPr>
        </p:pic>
        <p:pic>
          <p:nvPicPr>
            <p:cNvPr id="71" name="그래픽 70">
              <a:extLst>
                <a:ext uri="{FF2B5EF4-FFF2-40B4-BE49-F238E27FC236}">
                  <a16:creationId xmlns="" xmlns:a16="http://schemas.microsoft.com/office/drawing/2014/main" id="{77F37481-82AB-4373-9309-26379C178D0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96DAC541-7B7A-43D3-8B79-37D633B846F1}">
                  <asvg:svgBlip xmlns="" xmlns:asvg="http://schemas.microsoft.com/office/drawing/2016/SVG/main" r:embed="rId5"/>
                </a:ext>
              </a:extLst>
            </a:blip>
            <a:srcRect l="12733"/>
            <a:stretch/>
          </p:blipFill>
          <p:spPr>
            <a:xfrm flipH="1">
              <a:off x="7863275" y="3876120"/>
              <a:ext cx="2439600" cy="3072041"/>
            </a:xfrm>
            <a:prstGeom prst="rect">
              <a:avLst/>
            </a:prstGeom>
          </p:spPr>
        </p:pic>
      </p:grpSp>
      <p:pic>
        <p:nvPicPr>
          <p:cNvPr id="72" name="그림 71">
            <a:extLst>
              <a:ext uri="{FF2B5EF4-FFF2-40B4-BE49-F238E27FC236}">
                <a16:creationId xmlns="" xmlns:a16="http://schemas.microsoft.com/office/drawing/2014/main" id="{023B86BD-CC49-40AB-B3CC-F9F970695BE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4109" y="2612493"/>
            <a:ext cx="478808" cy="616321"/>
          </a:xfrm>
          <a:prstGeom prst="rect">
            <a:avLst/>
          </a:prstGeom>
        </p:spPr>
      </p:pic>
      <p:sp>
        <p:nvSpPr>
          <p:cNvPr id="74" name="직사각형 73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1347773" y="5517204"/>
            <a:ext cx="4785284" cy="3508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   </a:t>
            </a:r>
            <a:r>
              <a:rPr lang="en-US" altLang="ko-KR" sz="1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A</a:t>
            </a:r>
            <a:r>
              <a:rPr lang="ko-KR" altLang="en-US" sz="1400" kern="0" spc="-15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형간염</a:t>
            </a:r>
            <a:r>
              <a:rPr lang="ko-KR" altLang="en-US" sz="1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en-US" altLang="ko-KR" sz="1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1</a:t>
            </a:r>
            <a:r>
              <a:rPr lang="ko-KR" altLang="en-US" sz="1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차 접종 후 </a:t>
            </a:r>
            <a:r>
              <a:rPr lang="en-US" altLang="ko-KR" sz="1400" b="1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6~12</a:t>
            </a:r>
            <a:r>
              <a:rPr lang="ko-KR" altLang="en-US" sz="1400" b="1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개월 후</a:t>
            </a:r>
            <a:r>
              <a:rPr lang="ko-KR" altLang="en-US" sz="1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에 </a:t>
            </a:r>
            <a:r>
              <a:rPr lang="en-US" altLang="ko-KR" sz="1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</a:t>
            </a:r>
            <a:r>
              <a:rPr lang="ko-KR" altLang="en-US" sz="1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차 접종을 실시하여 </a:t>
            </a:r>
            <a:r>
              <a:rPr lang="en-US" altLang="ko-KR" sz="1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</a:t>
            </a:r>
            <a:r>
              <a:rPr lang="ko-KR" altLang="en-US" sz="1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회 접종을 </a:t>
            </a:r>
            <a:r>
              <a:rPr lang="ko-KR" altLang="en-US" sz="14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완료</a:t>
            </a:r>
            <a:r>
              <a:rPr lang="en-US" altLang="ko-KR" sz="1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 </a:t>
            </a:r>
            <a:endParaRPr lang="en-US" altLang="ko-KR" sz="14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rgbClr val="EA5454"/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34" name="이등변 삼각형 33"/>
          <p:cNvSpPr/>
          <p:nvPr/>
        </p:nvSpPr>
        <p:spPr>
          <a:xfrm rot="5400000">
            <a:off x="1300249" y="5624214"/>
            <a:ext cx="163262" cy="136844"/>
          </a:xfrm>
          <a:prstGeom prst="triangle">
            <a:avLst/>
          </a:prstGeom>
          <a:solidFill>
            <a:srgbClr val="EA5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75" name="그룹 74">
            <a:extLst>
              <a:ext uri="{FF2B5EF4-FFF2-40B4-BE49-F238E27FC236}">
                <a16:creationId xmlns="" xmlns:a16="http://schemas.microsoft.com/office/drawing/2014/main" id="{89820F9B-817B-47CF-84D9-52AF28D9DA1B}"/>
              </a:ext>
            </a:extLst>
          </p:cNvPr>
          <p:cNvGrpSpPr/>
          <p:nvPr/>
        </p:nvGrpSpPr>
        <p:grpSpPr>
          <a:xfrm>
            <a:off x="306206" y="208055"/>
            <a:ext cx="4183918" cy="705730"/>
            <a:chOff x="2099176" y="1714809"/>
            <a:chExt cx="4183918" cy="705730"/>
          </a:xfrm>
        </p:grpSpPr>
        <p:sp>
          <p:nvSpPr>
            <p:cNvPr id="76" name="직사각형 75">
              <a:extLst>
                <a:ext uri="{FF2B5EF4-FFF2-40B4-BE49-F238E27FC236}">
                  <a16:creationId xmlns="" xmlns:a16="http://schemas.microsoft.com/office/drawing/2014/main" id="{DB13ED1E-693D-4B89-923F-2CC4E9303B9E}"/>
                </a:ext>
              </a:extLst>
            </p:cNvPr>
            <p:cNvSpPr/>
            <p:nvPr/>
          </p:nvSpPr>
          <p:spPr>
            <a:xfrm>
              <a:off x="2099176" y="1782979"/>
              <a:ext cx="45719" cy="557213"/>
            </a:xfrm>
            <a:prstGeom prst="rect">
              <a:avLst/>
            </a:prstGeom>
            <a:solidFill>
              <a:srgbClr val="0074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77" name="직사각형 76">
              <a:extLst>
                <a:ext uri="{FF2B5EF4-FFF2-40B4-BE49-F238E27FC236}">
                  <a16:creationId xmlns="" xmlns:a16="http://schemas.microsoft.com/office/drawing/2014/main" id="{E4CEAED0-8D49-47CD-99B6-7DF3A5F74377}"/>
                </a:ext>
              </a:extLst>
            </p:cNvPr>
            <p:cNvSpPr/>
            <p:nvPr/>
          </p:nvSpPr>
          <p:spPr>
            <a:xfrm>
              <a:off x="2158682" y="1714809"/>
              <a:ext cx="30652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A</a:t>
              </a:r>
              <a:r>
                <a:rPr lang="ko-KR" altLang="en-US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형 간염의 증상과 예방법</a:t>
              </a:r>
              <a:endParaRPr lang="ko-KR" altLang="en-US" sz="2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74C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="" xmlns:a16="http://schemas.microsoft.com/office/drawing/2014/main" id="{8A44A24C-5B78-48AF-BE00-C2BD597297E6}"/>
                </a:ext>
              </a:extLst>
            </p:cNvPr>
            <p:cNvSpPr/>
            <p:nvPr/>
          </p:nvSpPr>
          <p:spPr>
            <a:xfrm>
              <a:off x="2159849" y="2051207"/>
              <a:ext cx="412324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A</a:t>
              </a:r>
              <a:r>
                <a:rPr lang="ko-KR" altLang="en-US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형 간염을 예방하기 위해선 어떻게 </a:t>
              </a:r>
              <a:r>
                <a:rPr lang="ko-KR" altLang="en-US" kern="0" spc="-150" dirty="0" err="1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해야하나요</a:t>
              </a:r>
              <a:r>
                <a:rPr lang="en-US" altLang="ko-KR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?</a:t>
              </a:r>
              <a:endParaRPr lang="ko-KR" altLang="en-US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0364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사각형: 둥근 모서리 164">
            <a:extLst>
              <a:ext uri="{FF2B5EF4-FFF2-40B4-BE49-F238E27FC236}">
                <a16:creationId xmlns="" xmlns:a16="http://schemas.microsoft.com/office/drawing/2014/main" id="{29AE472C-6FD8-44BF-BF5E-489C07D53B2F}"/>
              </a:ext>
            </a:extLst>
          </p:cNvPr>
          <p:cNvSpPr/>
          <p:nvPr/>
        </p:nvSpPr>
        <p:spPr>
          <a:xfrm>
            <a:off x="2537594" y="5768708"/>
            <a:ext cx="3816424" cy="328898"/>
          </a:xfrm>
          <a:prstGeom prst="roundRect">
            <a:avLst>
              <a:gd name="adj" fmla="val 0"/>
            </a:avLst>
          </a:prstGeom>
          <a:solidFill>
            <a:srgbClr val="0074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000"/>
          </a:p>
        </p:txBody>
      </p:sp>
      <p:grpSp>
        <p:nvGrpSpPr>
          <p:cNvPr id="28" name="그룹 27">
            <a:extLst>
              <a:ext uri="{FF2B5EF4-FFF2-40B4-BE49-F238E27FC236}">
                <a16:creationId xmlns="" xmlns:a16="http://schemas.microsoft.com/office/drawing/2014/main" id="{276F7766-A7C9-4599-8283-2306F06D46C6}"/>
              </a:ext>
            </a:extLst>
          </p:cNvPr>
          <p:cNvGrpSpPr/>
          <p:nvPr/>
        </p:nvGrpSpPr>
        <p:grpSpPr>
          <a:xfrm>
            <a:off x="306206" y="208055"/>
            <a:ext cx="3129142" cy="705730"/>
            <a:chOff x="2099176" y="1714809"/>
            <a:chExt cx="3129142" cy="705730"/>
          </a:xfrm>
        </p:grpSpPr>
        <p:sp>
          <p:nvSpPr>
            <p:cNvPr id="29" name="직사각형 28">
              <a:extLst>
                <a:ext uri="{FF2B5EF4-FFF2-40B4-BE49-F238E27FC236}">
                  <a16:creationId xmlns="" xmlns:a16="http://schemas.microsoft.com/office/drawing/2014/main" id="{28537D9A-B3ED-4B39-8E8E-A04CBF59434E}"/>
                </a:ext>
              </a:extLst>
            </p:cNvPr>
            <p:cNvSpPr/>
            <p:nvPr/>
          </p:nvSpPr>
          <p:spPr>
            <a:xfrm>
              <a:off x="2099176" y="1782979"/>
              <a:ext cx="45719" cy="557213"/>
            </a:xfrm>
            <a:prstGeom prst="rect">
              <a:avLst/>
            </a:prstGeom>
            <a:solidFill>
              <a:srgbClr val="0074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직사각형 29">
              <a:extLst>
                <a:ext uri="{FF2B5EF4-FFF2-40B4-BE49-F238E27FC236}">
                  <a16:creationId xmlns="" xmlns:a16="http://schemas.microsoft.com/office/drawing/2014/main" id="{3E885BB7-66C2-45D4-AC3E-C3F9C0ABA13E}"/>
                </a:ext>
              </a:extLst>
            </p:cNvPr>
            <p:cNvSpPr/>
            <p:nvPr/>
          </p:nvSpPr>
          <p:spPr>
            <a:xfrm>
              <a:off x="2158682" y="1714809"/>
              <a:ext cx="306526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A</a:t>
              </a:r>
              <a:r>
                <a:rPr lang="ko-KR" altLang="en-US" sz="2400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rgbClr val="0074C0"/>
                  </a:solidFill>
                  <a:latin typeface="KoPub돋움체 Bold" panose="00000800000000000000" pitchFamily="2" charset="-127"/>
                  <a:ea typeface="KoPub돋움체 Bold" panose="00000800000000000000" pitchFamily="2" charset="-127"/>
                </a:rPr>
                <a:t>형 간염의 증상과 예방법</a:t>
              </a:r>
              <a:endParaRPr lang="ko-KR" altLang="en-US" sz="24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74C0"/>
                </a:solidFill>
                <a:latin typeface="KoPub돋움체 Bold" panose="00000800000000000000" pitchFamily="2" charset="-127"/>
                <a:ea typeface="KoPub돋움체 Bold" panose="00000800000000000000" pitchFamily="2" charset="-127"/>
              </a:endParaRPr>
            </a:p>
          </p:txBody>
        </p:sp>
        <p:sp>
          <p:nvSpPr>
            <p:cNvPr id="31" name="직사각형 30">
              <a:extLst>
                <a:ext uri="{FF2B5EF4-FFF2-40B4-BE49-F238E27FC236}">
                  <a16:creationId xmlns="" xmlns:a16="http://schemas.microsoft.com/office/drawing/2014/main" id="{9BE22FCA-9239-4EAA-B2D0-03FB4027F209}"/>
                </a:ext>
              </a:extLst>
            </p:cNvPr>
            <p:cNvSpPr/>
            <p:nvPr/>
          </p:nvSpPr>
          <p:spPr>
            <a:xfrm>
              <a:off x="2159849" y="2051207"/>
              <a:ext cx="306846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ko-KR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A</a:t>
              </a:r>
              <a:r>
                <a:rPr lang="ko-KR" altLang="en-US" kern="0" spc="-150" dirty="0" smtClean="0">
                  <a:ln>
                    <a:solidFill>
                      <a:schemeClr val="bg1">
                        <a:lumMod val="65000"/>
                        <a:alpha val="0"/>
                      </a:schemeClr>
                    </a:solidFill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latin typeface="KoPub돋움체 Light" panose="00000300000000000000" pitchFamily="2" charset="-127"/>
                  <a:ea typeface="KoPub돋움체 Light" panose="00000300000000000000" pitchFamily="2" charset="-127"/>
                </a:rPr>
                <a:t>형 간염이 발생했을 때의 신고방법</a:t>
              </a:r>
              <a:endParaRPr lang="ko-KR" altLang="en-US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endParaRPr>
            </a:p>
          </p:txBody>
        </p:sp>
      </p:grpSp>
      <p:pic>
        <p:nvPicPr>
          <p:cNvPr id="33" name="그림 3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7776" y="1691605"/>
            <a:ext cx="5956260" cy="3088746"/>
          </a:xfrm>
          <a:prstGeom prst="rect">
            <a:avLst/>
          </a:prstGeom>
        </p:spPr>
      </p:pic>
      <p:sp>
        <p:nvSpPr>
          <p:cNvPr id="60" name="직사각형 59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1585101" y="4931965"/>
            <a:ext cx="7521611" cy="3877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kern="0" spc="-150" dirty="0" err="1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법정감염병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진단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, 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신고 기준에 내용을 작성하여 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EA5454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관할 보건소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로 팩스 또는 웹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(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  <a:hlinkClick r:id="rId3"/>
              </a:rPr>
              <a:t>http://is.cdc.go.kr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)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으로 신고</a:t>
            </a:r>
            <a:endParaRPr lang="en-US" altLang="ko-KR" sz="1600" kern="0" spc="-150" dirty="0" smtClean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chemeClr val="tx1">
                  <a:lumMod val="75000"/>
                  <a:lumOff val="25000"/>
                </a:schemeClr>
              </a:solidFill>
              <a:latin typeface="KoPub돋움체 Light" panose="00000300000000000000" pitchFamily="2" charset="-127"/>
              <a:ea typeface="KoPub돋움체 Light" panose="00000300000000000000" pitchFamily="2" charset="-127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="" xmlns:a16="http://schemas.microsoft.com/office/drawing/2014/main" id="{FEF83491-6C4E-4439-9D43-4066037F4819}"/>
              </a:ext>
            </a:extLst>
          </p:cNvPr>
          <p:cNvSpPr/>
          <p:nvPr/>
        </p:nvSpPr>
        <p:spPr>
          <a:xfrm>
            <a:off x="2487592" y="5436021"/>
            <a:ext cx="5716629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20000"/>
              </a:lnSpc>
            </a:pPr>
            <a:r>
              <a:rPr lang="ko-KR" altLang="en-US" sz="16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선진국형으로 변화되며 </a:t>
            </a:r>
            <a:r>
              <a:rPr lang="en-US" altLang="ko-KR" sz="16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20~30</a:t>
            </a:r>
            <a:r>
              <a:rPr lang="ko-KR" altLang="en-US" sz="16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대 청년층 발병이 증가한 </a:t>
            </a:r>
            <a:r>
              <a:rPr lang="en-US" altLang="ko-KR" sz="16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A</a:t>
            </a:r>
            <a:r>
              <a:rPr lang="ko-KR" altLang="en-US" sz="1600" kern="0" spc="-150" dirty="0" err="1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형간염</a:t>
            </a:r>
            <a:r>
              <a:rPr lang="en-US" altLang="ko-KR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</a:p>
          <a:p>
            <a:pPr algn="ctr">
              <a:lnSpc>
                <a:spcPct val="120000"/>
              </a:lnSpc>
            </a:pP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공중위생시설의 </a:t>
            </a:r>
            <a:r>
              <a:rPr lang="ko-KR" altLang="en-US" sz="16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철저한 관리 및 개인 위생습관의 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bg1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개선 </a:t>
            </a:r>
            <a:r>
              <a:rPr lang="ko-KR" altLang="en-US" sz="1600" kern="0" spc="-150" dirty="0" err="1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으로</a:t>
            </a:r>
            <a:r>
              <a:rPr lang="ko-KR" altLang="en-US" sz="1600" kern="0" spc="-15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 </a:t>
            </a:r>
            <a:r>
              <a:rPr lang="ko-KR" altLang="en-US" sz="16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예방할 수 있습니다</a:t>
            </a:r>
            <a:r>
              <a:rPr lang="en-US" altLang="ko-KR" sz="1600" kern="0" spc="-15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chemeClr val="tx1">
                    <a:lumMod val="75000"/>
                    <a:lumOff val="25000"/>
                  </a:schemeClr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13194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직선 연결선 1">
            <a:extLst>
              <a:ext uri="{FF2B5EF4-FFF2-40B4-BE49-F238E27FC236}">
                <a16:creationId xmlns="" xmlns:a16="http://schemas.microsoft.com/office/drawing/2014/main" id="{40E8AA38-5C7F-45C0-B216-F51A93D72C58}"/>
              </a:ext>
            </a:extLst>
          </p:cNvPr>
          <p:cNvCxnSpPr/>
          <p:nvPr/>
        </p:nvCxnSpPr>
        <p:spPr>
          <a:xfrm flipH="1">
            <a:off x="3155111" y="205745"/>
            <a:ext cx="1292773" cy="12927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직선 연결선 2">
            <a:extLst>
              <a:ext uri="{FF2B5EF4-FFF2-40B4-BE49-F238E27FC236}">
                <a16:creationId xmlns="" xmlns:a16="http://schemas.microsoft.com/office/drawing/2014/main" id="{7CB94193-A560-4724-A0D6-EB4FDA65023D}"/>
              </a:ext>
            </a:extLst>
          </p:cNvPr>
          <p:cNvCxnSpPr/>
          <p:nvPr/>
        </p:nvCxnSpPr>
        <p:spPr>
          <a:xfrm flipH="1">
            <a:off x="10047013" y="371227"/>
            <a:ext cx="1292773" cy="12927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직선 연결선 3">
            <a:extLst>
              <a:ext uri="{FF2B5EF4-FFF2-40B4-BE49-F238E27FC236}">
                <a16:creationId xmlns="" xmlns:a16="http://schemas.microsoft.com/office/drawing/2014/main" id="{91661114-F07E-44C5-85B9-7241CB226437}"/>
              </a:ext>
            </a:extLst>
          </p:cNvPr>
          <p:cNvCxnSpPr>
            <a:cxnSpLocks/>
          </p:cNvCxnSpPr>
          <p:nvPr/>
        </p:nvCxnSpPr>
        <p:spPr>
          <a:xfrm flipH="1">
            <a:off x="5327138" y="5997248"/>
            <a:ext cx="2877879" cy="28778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직선 연결선 4">
            <a:extLst>
              <a:ext uri="{FF2B5EF4-FFF2-40B4-BE49-F238E27FC236}">
                <a16:creationId xmlns="" xmlns:a16="http://schemas.microsoft.com/office/drawing/2014/main" id="{C7B5EA4F-4B68-4FBF-B634-0CDF1A10BB08}"/>
              </a:ext>
            </a:extLst>
          </p:cNvPr>
          <p:cNvCxnSpPr>
            <a:cxnSpLocks/>
          </p:cNvCxnSpPr>
          <p:nvPr/>
        </p:nvCxnSpPr>
        <p:spPr>
          <a:xfrm flipH="1">
            <a:off x="2910824" y="1306287"/>
            <a:ext cx="730008" cy="73000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직선 연결선 5">
            <a:extLst>
              <a:ext uri="{FF2B5EF4-FFF2-40B4-BE49-F238E27FC236}">
                <a16:creationId xmlns="" xmlns:a16="http://schemas.microsoft.com/office/drawing/2014/main" id="{93FC4BD3-1BB6-4978-89CB-C6FA4EDDDE2A}"/>
              </a:ext>
            </a:extLst>
          </p:cNvPr>
          <p:cNvCxnSpPr>
            <a:cxnSpLocks/>
          </p:cNvCxnSpPr>
          <p:nvPr/>
        </p:nvCxnSpPr>
        <p:spPr>
          <a:xfrm flipH="1">
            <a:off x="-537693" y="4389380"/>
            <a:ext cx="900552" cy="90055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직선 연결선 6">
            <a:extLst>
              <a:ext uri="{FF2B5EF4-FFF2-40B4-BE49-F238E27FC236}">
                <a16:creationId xmlns="" xmlns:a16="http://schemas.microsoft.com/office/drawing/2014/main" id="{811A95DD-EBCC-41CE-8C0E-BEA1A6C07230}"/>
              </a:ext>
            </a:extLst>
          </p:cNvPr>
          <p:cNvCxnSpPr>
            <a:cxnSpLocks/>
          </p:cNvCxnSpPr>
          <p:nvPr/>
        </p:nvCxnSpPr>
        <p:spPr>
          <a:xfrm flipH="1">
            <a:off x="1812019" y="6369957"/>
            <a:ext cx="537028" cy="537028"/>
          </a:xfrm>
          <a:prstGeom prst="line">
            <a:avLst/>
          </a:prstGeom>
          <a:ln w="381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직선 연결선 7">
            <a:extLst>
              <a:ext uri="{FF2B5EF4-FFF2-40B4-BE49-F238E27FC236}">
                <a16:creationId xmlns="" xmlns:a16="http://schemas.microsoft.com/office/drawing/2014/main" id="{E3C85BE1-30B2-4C72-AAA3-39F030365596}"/>
              </a:ext>
            </a:extLst>
          </p:cNvPr>
          <p:cNvCxnSpPr>
            <a:cxnSpLocks/>
          </p:cNvCxnSpPr>
          <p:nvPr/>
        </p:nvCxnSpPr>
        <p:spPr>
          <a:xfrm flipH="1">
            <a:off x="3156404" y="1387929"/>
            <a:ext cx="261257" cy="261257"/>
          </a:xfrm>
          <a:prstGeom prst="line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그래픽 8">
            <a:extLst>
              <a:ext uri="{FF2B5EF4-FFF2-40B4-BE49-F238E27FC236}">
                <a16:creationId xmlns="" xmlns:a16="http://schemas.microsoft.com/office/drawing/2014/main" id="{8DF58666-98FB-41F1-88C8-D96E58C17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05304" y="-663924"/>
            <a:ext cx="1527524" cy="1527524"/>
          </a:xfrm>
          <a:prstGeom prst="rect">
            <a:avLst/>
          </a:prstGeom>
        </p:spPr>
      </p:pic>
      <p:grpSp>
        <p:nvGrpSpPr>
          <p:cNvPr id="10" name="그룹 9">
            <a:extLst>
              <a:ext uri="{FF2B5EF4-FFF2-40B4-BE49-F238E27FC236}">
                <a16:creationId xmlns="" xmlns:a16="http://schemas.microsoft.com/office/drawing/2014/main" id="{E7545048-EF8C-4D29-937D-C16B4E5B37CF}"/>
              </a:ext>
            </a:extLst>
          </p:cNvPr>
          <p:cNvGrpSpPr/>
          <p:nvPr/>
        </p:nvGrpSpPr>
        <p:grpSpPr>
          <a:xfrm>
            <a:off x="1131133" y="3981035"/>
            <a:ext cx="1201788" cy="1095924"/>
            <a:chOff x="1059543" y="3377016"/>
            <a:chExt cx="1201788" cy="1095924"/>
          </a:xfrm>
          <a:gradFill>
            <a:gsLst>
              <a:gs pos="100000">
                <a:schemeClr val="bg1">
                  <a:lumMod val="85000"/>
                  <a:alpha val="30000"/>
                </a:schemeClr>
              </a:gs>
              <a:gs pos="29000">
                <a:schemeClr val="bg1">
                  <a:lumMod val="85000"/>
                  <a:alpha val="70000"/>
                </a:schemeClr>
              </a:gs>
            </a:gsLst>
            <a:lin ang="0" scaled="1"/>
          </a:gradFill>
        </p:grpSpPr>
        <p:grpSp>
          <p:nvGrpSpPr>
            <p:cNvPr id="11" name="그룹 10">
              <a:extLst>
                <a:ext uri="{FF2B5EF4-FFF2-40B4-BE49-F238E27FC236}">
                  <a16:creationId xmlns="" xmlns:a16="http://schemas.microsoft.com/office/drawing/2014/main" id="{7730E80B-67BF-45EF-9E75-707C3BBBC4BE}"/>
                </a:ext>
              </a:extLst>
            </p:cNvPr>
            <p:cNvGrpSpPr/>
            <p:nvPr/>
          </p:nvGrpSpPr>
          <p:grpSpPr>
            <a:xfrm>
              <a:off x="1059543" y="3873261"/>
              <a:ext cx="1119925" cy="599679"/>
              <a:chOff x="1059543" y="3873261"/>
              <a:chExt cx="1847046" cy="989026"/>
            </a:xfrm>
            <a:grpFill/>
          </p:grpSpPr>
          <p:sp>
            <p:nvSpPr>
              <p:cNvPr id="13" name="사각형: 둥근 모서리 12">
                <a:extLst>
                  <a:ext uri="{FF2B5EF4-FFF2-40B4-BE49-F238E27FC236}">
                    <a16:creationId xmlns="" xmlns:a16="http://schemas.microsoft.com/office/drawing/2014/main" id="{F66C1988-EEE5-4EFA-A682-20E9D50B3FCE}"/>
                  </a:ext>
                </a:extLst>
              </p:cNvPr>
              <p:cNvSpPr/>
              <p:nvPr/>
            </p:nvSpPr>
            <p:spPr>
              <a:xfrm rot="18900000">
                <a:off x="1059543" y="3873261"/>
                <a:ext cx="1838305" cy="41772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  <p:sp>
            <p:nvSpPr>
              <p:cNvPr id="14" name="사각형: 둥근 모서리 13">
                <a:extLst>
                  <a:ext uri="{FF2B5EF4-FFF2-40B4-BE49-F238E27FC236}">
                    <a16:creationId xmlns="" xmlns:a16="http://schemas.microsoft.com/office/drawing/2014/main" id="{4D1BF936-191D-45C8-BA25-B3FBDD30C0D8}"/>
                  </a:ext>
                </a:extLst>
              </p:cNvPr>
              <p:cNvSpPr/>
              <p:nvPr/>
            </p:nvSpPr>
            <p:spPr>
              <a:xfrm rot="18900000">
                <a:off x="1068284" y="4444567"/>
                <a:ext cx="1838305" cy="417720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ko-KR" altLang="en-US"/>
              </a:p>
            </p:txBody>
          </p:sp>
        </p:grpSp>
        <p:sp>
          <p:nvSpPr>
            <p:cNvPr id="12" name="사각형: 둥근 모서리 11">
              <a:extLst>
                <a:ext uri="{FF2B5EF4-FFF2-40B4-BE49-F238E27FC236}">
                  <a16:creationId xmlns="" xmlns:a16="http://schemas.microsoft.com/office/drawing/2014/main" id="{AF8271D9-0469-4A1B-93F8-59611B3CE99D}"/>
                </a:ext>
              </a:extLst>
            </p:cNvPr>
            <p:cNvSpPr/>
            <p:nvPr/>
          </p:nvSpPr>
          <p:spPr>
            <a:xfrm rot="18900000">
              <a:off x="2031380" y="3377016"/>
              <a:ext cx="229951" cy="209366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5" name="그룹 14">
            <a:extLst>
              <a:ext uri="{FF2B5EF4-FFF2-40B4-BE49-F238E27FC236}">
                <a16:creationId xmlns="" xmlns:a16="http://schemas.microsoft.com/office/drawing/2014/main" id="{42613015-7491-4657-87D2-60CBD9C34A51}"/>
              </a:ext>
            </a:extLst>
          </p:cNvPr>
          <p:cNvGrpSpPr/>
          <p:nvPr/>
        </p:nvGrpSpPr>
        <p:grpSpPr>
          <a:xfrm rot="2136278">
            <a:off x="42568" y="2035590"/>
            <a:ext cx="507131" cy="507020"/>
            <a:chOff x="1973043" y="3562902"/>
            <a:chExt cx="551946" cy="551826"/>
          </a:xfrm>
          <a:solidFill>
            <a:schemeClr val="bg1">
              <a:lumMod val="75000"/>
            </a:schemeClr>
          </a:solidFill>
        </p:grpSpPr>
        <p:sp>
          <p:nvSpPr>
            <p:cNvPr id="16" name="타원 15">
              <a:extLst>
                <a:ext uri="{FF2B5EF4-FFF2-40B4-BE49-F238E27FC236}">
                  <a16:creationId xmlns="" xmlns:a16="http://schemas.microsoft.com/office/drawing/2014/main" id="{0CC946DF-A039-4B65-A004-92328BBF5C26}"/>
                </a:ext>
              </a:extLst>
            </p:cNvPr>
            <p:cNvSpPr/>
            <p:nvPr/>
          </p:nvSpPr>
          <p:spPr>
            <a:xfrm>
              <a:off x="197304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7" name="타원 16">
              <a:extLst>
                <a:ext uri="{FF2B5EF4-FFF2-40B4-BE49-F238E27FC236}">
                  <a16:creationId xmlns="" xmlns:a16="http://schemas.microsoft.com/office/drawing/2014/main" id="{18990928-1E2E-4E53-8D7F-2D5B7B5D9AE4}"/>
                </a:ext>
              </a:extLst>
            </p:cNvPr>
            <p:cNvSpPr/>
            <p:nvPr/>
          </p:nvSpPr>
          <p:spPr>
            <a:xfrm>
              <a:off x="2203178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8" name="타원 17">
              <a:extLst>
                <a:ext uri="{FF2B5EF4-FFF2-40B4-BE49-F238E27FC236}">
                  <a16:creationId xmlns="" xmlns:a16="http://schemas.microsoft.com/office/drawing/2014/main" id="{1836FABC-4827-4FC3-B4EC-1777FED1067D}"/>
                </a:ext>
              </a:extLst>
            </p:cNvPr>
            <p:cNvSpPr/>
            <p:nvPr/>
          </p:nvSpPr>
          <p:spPr>
            <a:xfrm>
              <a:off x="243331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19" name="타원 18">
              <a:extLst>
                <a:ext uri="{FF2B5EF4-FFF2-40B4-BE49-F238E27FC236}">
                  <a16:creationId xmlns="" xmlns:a16="http://schemas.microsoft.com/office/drawing/2014/main" id="{1FF8C399-5D40-43B3-A31A-D5167546B6BC}"/>
                </a:ext>
              </a:extLst>
            </p:cNvPr>
            <p:cNvSpPr/>
            <p:nvPr/>
          </p:nvSpPr>
          <p:spPr>
            <a:xfrm>
              <a:off x="197304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0" name="타원 19">
              <a:extLst>
                <a:ext uri="{FF2B5EF4-FFF2-40B4-BE49-F238E27FC236}">
                  <a16:creationId xmlns="" xmlns:a16="http://schemas.microsoft.com/office/drawing/2014/main" id="{104E88DC-B2FF-4482-890E-FE4F3524699C}"/>
                </a:ext>
              </a:extLst>
            </p:cNvPr>
            <p:cNvSpPr/>
            <p:nvPr/>
          </p:nvSpPr>
          <p:spPr>
            <a:xfrm>
              <a:off x="2203178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타원 20">
              <a:extLst>
                <a:ext uri="{FF2B5EF4-FFF2-40B4-BE49-F238E27FC236}">
                  <a16:creationId xmlns="" xmlns:a16="http://schemas.microsoft.com/office/drawing/2014/main" id="{4BE61177-C130-4B1E-990C-0BB2C45D1987}"/>
                </a:ext>
              </a:extLst>
            </p:cNvPr>
            <p:cNvSpPr/>
            <p:nvPr/>
          </p:nvSpPr>
          <p:spPr>
            <a:xfrm>
              <a:off x="243331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타원 21">
              <a:extLst>
                <a:ext uri="{FF2B5EF4-FFF2-40B4-BE49-F238E27FC236}">
                  <a16:creationId xmlns="" xmlns:a16="http://schemas.microsoft.com/office/drawing/2014/main" id="{C1437F33-885B-47B5-A051-73AFD1FA5F19}"/>
                </a:ext>
              </a:extLst>
            </p:cNvPr>
            <p:cNvSpPr/>
            <p:nvPr/>
          </p:nvSpPr>
          <p:spPr>
            <a:xfrm>
              <a:off x="197304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3" name="타원 22">
              <a:extLst>
                <a:ext uri="{FF2B5EF4-FFF2-40B4-BE49-F238E27FC236}">
                  <a16:creationId xmlns="" xmlns:a16="http://schemas.microsoft.com/office/drawing/2014/main" id="{82773F87-0709-418E-BFCC-5C53F2F2B443}"/>
                </a:ext>
              </a:extLst>
            </p:cNvPr>
            <p:cNvSpPr/>
            <p:nvPr/>
          </p:nvSpPr>
          <p:spPr>
            <a:xfrm>
              <a:off x="2203178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4" name="타원 23">
              <a:extLst>
                <a:ext uri="{FF2B5EF4-FFF2-40B4-BE49-F238E27FC236}">
                  <a16:creationId xmlns="" xmlns:a16="http://schemas.microsoft.com/office/drawing/2014/main" id="{354DC978-0ADF-4C03-A84C-6AB171DD7DDF}"/>
                </a:ext>
              </a:extLst>
            </p:cNvPr>
            <p:cNvSpPr/>
            <p:nvPr/>
          </p:nvSpPr>
          <p:spPr>
            <a:xfrm>
              <a:off x="243331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cxnSp>
        <p:nvCxnSpPr>
          <p:cNvPr id="25" name="직선 연결선 24">
            <a:extLst>
              <a:ext uri="{FF2B5EF4-FFF2-40B4-BE49-F238E27FC236}">
                <a16:creationId xmlns="" xmlns:a16="http://schemas.microsoft.com/office/drawing/2014/main" id="{9B891B06-EF00-4F7A-A73C-B760A22A7F00}"/>
              </a:ext>
            </a:extLst>
          </p:cNvPr>
          <p:cNvCxnSpPr>
            <a:cxnSpLocks/>
          </p:cNvCxnSpPr>
          <p:nvPr/>
        </p:nvCxnSpPr>
        <p:spPr>
          <a:xfrm flipH="1">
            <a:off x="-559904" y="6560702"/>
            <a:ext cx="2877879" cy="287787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그룹 25">
            <a:extLst>
              <a:ext uri="{FF2B5EF4-FFF2-40B4-BE49-F238E27FC236}">
                <a16:creationId xmlns="" xmlns:a16="http://schemas.microsoft.com/office/drawing/2014/main" id="{FEC10367-57AF-44BB-A84E-E323721350F9}"/>
              </a:ext>
            </a:extLst>
          </p:cNvPr>
          <p:cNvGrpSpPr/>
          <p:nvPr/>
        </p:nvGrpSpPr>
        <p:grpSpPr>
          <a:xfrm rot="648341">
            <a:off x="3548168" y="7017298"/>
            <a:ext cx="557328" cy="557206"/>
            <a:chOff x="1973043" y="3562902"/>
            <a:chExt cx="551946" cy="551826"/>
          </a:xfrm>
          <a:solidFill>
            <a:srgbClr val="0094C9"/>
          </a:solidFill>
        </p:grpSpPr>
        <p:sp>
          <p:nvSpPr>
            <p:cNvPr id="27" name="타원 26">
              <a:extLst>
                <a:ext uri="{FF2B5EF4-FFF2-40B4-BE49-F238E27FC236}">
                  <a16:creationId xmlns="" xmlns:a16="http://schemas.microsoft.com/office/drawing/2014/main" id="{4F83A05E-A443-4189-BB68-957D1BC6A2B8}"/>
                </a:ext>
              </a:extLst>
            </p:cNvPr>
            <p:cNvSpPr/>
            <p:nvPr/>
          </p:nvSpPr>
          <p:spPr>
            <a:xfrm>
              <a:off x="197304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8" name="타원 27">
              <a:extLst>
                <a:ext uri="{FF2B5EF4-FFF2-40B4-BE49-F238E27FC236}">
                  <a16:creationId xmlns="" xmlns:a16="http://schemas.microsoft.com/office/drawing/2014/main" id="{0D200758-0ED5-4C8C-83C6-A1E62737A90F}"/>
                </a:ext>
              </a:extLst>
            </p:cNvPr>
            <p:cNvSpPr/>
            <p:nvPr/>
          </p:nvSpPr>
          <p:spPr>
            <a:xfrm>
              <a:off x="2203178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타원 28">
              <a:extLst>
                <a:ext uri="{FF2B5EF4-FFF2-40B4-BE49-F238E27FC236}">
                  <a16:creationId xmlns="" xmlns:a16="http://schemas.microsoft.com/office/drawing/2014/main" id="{5DDDE20D-EDB1-4682-A3E6-BB0207EF70C0}"/>
                </a:ext>
              </a:extLst>
            </p:cNvPr>
            <p:cNvSpPr/>
            <p:nvPr/>
          </p:nvSpPr>
          <p:spPr>
            <a:xfrm>
              <a:off x="243331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0" name="타원 29">
              <a:extLst>
                <a:ext uri="{FF2B5EF4-FFF2-40B4-BE49-F238E27FC236}">
                  <a16:creationId xmlns="" xmlns:a16="http://schemas.microsoft.com/office/drawing/2014/main" id="{76223DE0-F7AD-4436-8627-BCD0C434CC26}"/>
                </a:ext>
              </a:extLst>
            </p:cNvPr>
            <p:cNvSpPr/>
            <p:nvPr/>
          </p:nvSpPr>
          <p:spPr>
            <a:xfrm>
              <a:off x="197304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1" name="타원 30">
              <a:extLst>
                <a:ext uri="{FF2B5EF4-FFF2-40B4-BE49-F238E27FC236}">
                  <a16:creationId xmlns="" xmlns:a16="http://schemas.microsoft.com/office/drawing/2014/main" id="{726B108E-855E-4C81-838D-14988CCC9D18}"/>
                </a:ext>
              </a:extLst>
            </p:cNvPr>
            <p:cNvSpPr/>
            <p:nvPr/>
          </p:nvSpPr>
          <p:spPr>
            <a:xfrm>
              <a:off x="2203178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  <p:sp>
          <p:nvSpPr>
            <p:cNvPr id="32" name="타원 31">
              <a:extLst>
                <a:ext uri="{FF2B5EF4-FFF2-40B4-BE49-F238E27FC236}">
                  <a16:creationId xmlns="" xmlns:a16="http://schemas.microsoft.com/office/drawing/2014/main" id="{2C8880DB-FA60-4AC2-8FD9-134FC1B30F70}"/>
                </a:ext>
              </a:extLst>
            </p:cNvPr>
            <p:cNvSpPr/>
            <p:nvPr/>
          </p:nvSpPr>
          <p:spPr>
            <a:xfrm>
              <a:off x="243331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3" name="타원 32">
              <a:extLst>
                <a:ext uri="{FF2B5EF4-FFF2-40B4-BE49-F238E27FC236}">
                  <a16:creationId xmlns="" xmlns:a16="http://schemas.microsoft.com/office/drawing/2014/main" id="{0E6A2170-DD73-4C86-B22C-DC3C84386953}"/>
                </a:ext>
              </a:extLst>
            </p:cNvPr>
            <p:cNvSpPr/>
            <p:nvPr/>
          </p:nvSpPr>
          <p:spPr>
            <a:xfrm>
              <a:off x="197304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4" name="타원 33">
              <a:extLst>
                <a:ext uri="{FF2B5EF4-FFF2-40B4-BE49-F238E27FC236}">
                  <a16:creationId xmlns="" xmlns:a16="http://schemas.microsoft.com/office/drawing/2014/main" id="{E1DE18A8-5CB0-4904-8E2F-3A79C361F26F}"/>
                </a:ext>
              </a:extLst>
            </p:cNvPr>
            <p:cNvSpPr/>
            <p:nvPr/>
          </p:nvSpPr>
          <p:spPr>
            <a:xfrm>
              <a:off x="2203178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5" name="타원 34">
              <a:extLst>
                <a:ext uri="{FF2B5EF4-FFF2-40B4-BE49-F238E27FC236}">
                  <a16:creationId xmlns="" xmlns:a16="http://schemas.microsoft.com/office/drawing/2014/main" id="{977C57EB-355B-400F-860D-8260F7095A0D}"/>
                </a:ext>
              </a:extLst>
            </p:cNvPr>
            <p:cNvSpPr/>
            <p:nvPr/>
          </p:nvSpPr>
          <p:spPr>
            <a:xfrm>
              <a:off x="243331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36" name="그룹 35">
            <a:extLst>
              <a:ext uri="{FF2B5EF4-FFF2-40B4-BE49-F238E27FC236}">
                <a16:creationId xmlns="" xmlns:a16="http://schemas.microsoft.com/office/drawing/2014/main" id="{DF4B9587-DAE2-45A4-B4BB-FFF7923445A2}"/>
              </a:ext>
            </a:extLst>
          </p:cNvPr>
          <p:cNvGrpSpPr/>
          <p:nvPr/>
        </p:nvGrpSpPr>
        <p:grpSpPr>
          <a:xfrm rot="2700000">
            <a:off x="10086794" y="6496846"/>
            <a:ext cx="192156" cy="192114"/>
            <a:chOff x="1973043" y="3562902"/>
            <a:chExt cx="551946" cy="551826"/>
          </a:xfrm>
          <a:solidFill>
            <a:srgbClr val="57B761"/>
          </a:solidFill>
        </p:grpSpPr>
        <p:sp>
          <p:nvSpPr>
            <p:cNvPr id="37" name="타원 36">
              <a:extLst>
                <a:ext uri="{FF2B5EF4-FFF2-40B4-BE49-F238E27FC236}">
                  <a16:creationId xmlns="" xmlns:a16="http://schemas.microsoft.com/office/drawing/2014/main" id="{D95F95E1-B326-4803-B29B-176524690043}"/>
                </a:ext>
              </a:extLst>
            </p:cNvPr>
            <p:cNvSpPr/>
            <p:nvPr/>
          </p:nvSpPr>
          <p:spPr>
            <a:xfrm>
              <a:off x="197304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8" name="타원 37">
              <a:extLst>
                <a:ext uri="{FF2B5EF4-FFF2-40B4-BE49-F238E27FC236}">
                  <a16:creationId xmlns="" xmlns:a16="http://schemas.microsoft.com/office/drawing/2014/main" id="{4428666E-25AB-48E0-B963-A03570E5CF4F}"/>
                </a:ext>
              </a:extLst>
            </p:cNvPr>
            <p:cNvSpPr/>
            <p:nvPr/>
          </p:nvSpPr>
          <p:spPr>
            <a:xfrm>
              <a:off x="2203178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9" name="타원 38">
              <a:extLst>
                <a:ext uri="{FF2B5EF4-FFF2-40B4-BE49-F238E27FC236}">
                  <a16:creationId xmlns="" xmlns:a16="http://schemas.microsoft.com/office/drawing/2014/main" id="{7297D5A5-CEB4-4C41-B23E-85BF9EAF8E86}"/>
                </a:ext>
              </a:extLst>
            </p:cNvPr>
            <p:cNvSpPr/>
            <p:nvPr/>
          </p:nvSpPr>
          <p:spPr>
            <a:xfrm>
              <a:off x="2433313" y="356290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타원 39">
              <a:extLst>
                <a:ext uri="{FF2B5EF4-FFF2-40B4-BE49-F238E27FC236}">
                  <a16:creationId xmlns="" xmlns:a16="http://schemas.microsoft.com/office/drawing/2014/main" id="{C3D25E94-67A2-418D-BD02-65FD01426225}"/>
                </a:ext>
              </a:extLst>
            </p:cNvPr>
            <p:cNvSpPr/>
            <p:nvPr/>
          </p:nvSpPr>
          <p:spPr>
            <a:xfrm>
              <a:off x="197304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1" name="타원 40">
              <a:extLst>
                <a:ext uri="{FF2B5EF4-FFF2-40B4-BE49-F238E27FC236}">
                  <a16:creationId xmlns="" xmlns:a16="http://schemas.microsoft.com/office/drawing/2014/main" id="{6BA56319-4B98-4570-8B38-7782475177F6}"/>
                </a:ext>
              </a:extLst>
            </p:cNvPr>
            <p:cNvSpPr/>
            <p:nvPr/>
          </p:nvSpPr>
          <p:spPr>
            <a:xfrm>
              <a:off x="2203178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2" name="타원 41">
              <a:extLst>
                <a:ext uri="{FF2B5EF4-FFF2-40B4-BE49-F238E27FC236}">
                  <a16:creationId xmlns="" xmlns:a16="http://schemas.microsoft.com/office/drawing/2014/main" id="{D365D92A-183A-43E6-A7C3-A520521132BD}"/>
                </a:ext>
              </a:extLst>
            </p:cNvPr>
            <p:cNvSpPr/>
            <p:nvPr/>
          </p:nvSpPr>
          <p:spPr>
            <a:xfrm>
              <a:off x="2433313" y="3792977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3" name="타원 42">
              <a:extLst>
                <a:ext uri="{FF2B5EF4-FFF2-40B4-BE49-F238E27FC236}">
                  <a16:creationId xmlns="" xmlns:a16="http://schemas.microsoft.com/office/drawing/2014/main" id="{7569F9B8-4664-4008-BE8F-4E534C518589}"/>
                </a:ext>
              </a:extLst>
            </p:cNvPr>
            <p:cNvSpPr/>
            <p:nvPr/>
          </p:nvSpPr>
          <p:spPr>
            <a:xfrm>
              <a:off x="197304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타원 43">
              <a:extLst>
                <a:ext uri="{FF2B5EF4-FFF2-40B4-BE49-F238E27FC236}">
                  <a16:creationId xmlns="" xmlns:a16="http://schemas.microsoft.com/office/drawing/2014/main" id="{2DA1FD37-FC01-4677-8DCD-09696D9C4307}"/>
                </a:ext>
              </a:extLst>
            </p:cNvPr>
            <p:cNvSpPr/>
            <p:nvPr/>
          </p:nvSpPr>
          <p:spPr>
            <a:xfrm>
              <a:off x="2203178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5" name="타원 44">
              <a:extLst>
                <a:ext uri="{FF2B5EF4-FFF2-40B4-BE49-F238E27FC236}">
                  <a16:creationId xmlns="" xmlns:a16="http://schemas.microsoft.com/office/drawing/2014/main" id="{3C49BC08-52E0-46B3-B4CC-EC0A30E31430}"/>
                </a:ext>
              </a:extLst>
            </p:cNvPr>
            <p:cNvSpPr/>
            <p:nvPr/>
          </p:nvSpPr>
          <p:spPr>
            <a:xfrm>
              <a:off x="2433313" y="4023052"/>
              <a:ext cx="91676" cy="91676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pic>
        <p:nvPicPr>
          <p:cNvPr id="46" name="그래픽 45">
            <a:extLst>
              <a:ext uri="{FF2B5EF4-FFF2-40B4-BE49-F238E27FC236}">
                <a16:creationId xmlns="" xmlns:a16="http://schemas.microsoft.com/office/drawing/2014/main" id="{F7F484DE-D50D-4E5B-A81D-A6FE949231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53171" y="718561"/>
            <a:ext cx="330200" cy="330200"/>
          </a:xfrm>
          <a:prstGeom prst="rect">
            <a:avLst/>
          </a:prstGeom>
        </p:spPr>
      </p:pic>
      <p:pic>
        <p:nvPicPr>
          <p:cNvPr id="47" name="그래픽 46">
            <a:extLst>
              <a:ext uri="{FF2B5EF4-FFF2-40B4-BE49-F238E27FC236}">
                <a16:creationId xmlns="" xmlns:a16="http://schemas.microsoft.com/office/drawing/2014/main" id="{09A8DF38-F0B7-47B1-908E-F1A3CED25C8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067800" y="7043161"/>
            <a:ext cx="965200" cy="965200"/>
          </a:xfrm>
          <a:prstGeom prst="rect">
            <a:avLst/>
          </a:prstGeom>
        </p:spPr>
      </p:pic>
      <p:grpSp>
        <p:nvGrpSpPr>
          <p:cNvPr id="71" name="그룹 70">
            <a:extLst>
              <a:ext uri="{FF2B5EF4-FFF2-40B4-BE49-F238E27FC236}">
                <a16:creationId xmlns="" xmlns:a16="http://schemas.microsoft.com/office/drawing/2014/main" id="{6961AB03-DD00-4EB2-9C74-F3D209EC8DC0}"/>
              </a:ext>
            </a:extLst>
          </p:cNvPr>
          <p:cNvGrpSpPr/>
          <p:nvPr/>
        </p:nvGrpSpPr>
        <p:grpSpPr>
          <a:xfrm>
            <a:off x="8426232" y="-256375"/>
            <a:ext cx="401303" cy="401254"/>
            <a:chOff x="8426232" y="-256375"/>
            <a:chExt cx="401303" cy="401254"/>
          </a:xfrm>
        </p:grpSpPr>
        <p:sp>
          <p:nvSpPr>
            <p:cNvPr id="49" name="타원 48">
              <a:extLst>
                <a:ext uri="{FF2B5EF4-FFF2-40B4-BE49-F238E27FC236}">
                  <a16:creationId xmlns="" xmlns:a16="http://schemas.microsoft.com/office/drawing/2014/main" id="{282F1F50-7C9F-49D9-87E1-1369C457C605}"/>
                </a:ext>
              </a:extLst>
            </p:cNvPr>
            <p:cNvSpPr/>
            <p:nvPr/>
          </p:nvSpPr>
          <p:spPr>
            <a:xfrm rot="985771">
              <a:off x="8504972" y="-256375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0" name="타원 49">
              <a:extLst>
                <a:ext uri="{FF2B5EF4-FFF2-40B4-BE49-F238E27FC236}">
                  <a16:creationId xmlns="" xmlns:a16="http://schemas.microsoft.com/office/drawing/2014/main" id="{F3400C3D-8F90-4280-93B1-3DD75ED2961F}"/>
                </a:ext>
              </a:extLst>
            </p:cNvPr>
            <p:cNvSpPr/>
            <p:nvPr/>
          </p:nvSpPr>
          <p:spPr>
            <a:xfrm rot="985771">
              <a:off x="8638521" y="-216994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1" name="타원 50">
              <a:extLst>
                <a:ext uri="{FF2B5EF4-FFF2-40B4-BE49-F238E27FC236}">
                  <a16:creationId xmlns="" xmlns:a16="http://schemas.microsoft.com/office/drawing/2014/main" id="{EF2CD135-15EA-4D31-862F-A5452D1FF3F6}"/>
                </a:ext>
              </a:extLst>
            </p:cNvPr>
            <p:cNvSpPr/>
            <p:nvPr/>
          </p:nvSpPr>
          <p:spPr>
            <a:xfrm rot="985771">
              <a:off x="8772070" y="-177614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2" name="타원 51">
              <a:extLst>
                <a:ext uri="{FF2B5EF4-FFF2-40B4-BE49-F238E27FC236}">
                  <a16:creationId xmlns="" xmlns:a16="http://schemas.microsoft.com/office/drawing/2014/main" id="{57A4450A-3347-4297-886A-E998AA7F953C}"/>
                </a:ext>
              </a:extLst>
            </p:cNvPr>
            <p:cNvSpPr/>
            <p:nvPr/>
          </p:nvSpPr>
          <p:spPr>
            <a:xfrm rot="985771">
              <a:off x="8465602" y="-122861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3" name="타원 52">
              <a:extLst>
                <a:ext uri="{FF2B5EF4-FFF2-40B4-BE49-F238E27FC236}">
                  <a16:creationId xmlns="" xmlns:a16="http://schemas.microsoft.com/office/drawing/2014/main" id="{AF8BD738-A0F2-411B-BC26-FE740099FF21}"/>
                </a:ext>
              </a:extLst>
            </p:cNvPr>
            <p:cNvSpPr/>
            <p:nvPr/>
          </p:nvSpPr>
          <p:spPr>
            <a:xfrm rot="985771">
              <a:off x="8599151" y="-83480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4" name="타원 53">
              <a:extLst>
                <a:ext uri="{FF2B5EF4-FFF2-40B4-BE49-F238E27FC236}">
                  <a16:creationId xmlns="" xmlns:a16="http://schemas.microsoft.com/office/drawing/2014/main" id="{3D7831F8-4E45-4589-83A9-0EF9A225D647}"/>
                </a:ext>
              </a:extLst>
            </p:cNvPr>
            <p:cNvSpPr/>
            <p:nvPr/>
          </p:nvSpPr>
          <p:spPr>
            <a:xfrm rot="985771">
              <a:off x="8732700" y="-44100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5" name="타원 54">
              <a:extLst>
                <a:ext uri="{FF2B5EF4-FFF2-40B4-BE49-F238E27FC236}">
                  <a16:creationId xmlns="" xmlns:a16="http://schemas.microsoft.com/office/drawing/2014/main" id="{7B8CEC31-FF2C-4210-9581-397D2821E91A}"/>
                </a:ext>
              </a:extLst>
            </p:cNvPr>
            <p:cNvSpPr/>
            <p:nvPr/>
          </p:nvSpPr>
          <p:spPr>
            <a:xfrm rot="985771">
              <a:off x="8426232" y="10653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6" name="타원 55">
              <a:extLst>
                <a:ext uri="{FF2B5EF4-FFF2-40B4-BE49-F238E27FC236}">
                  <a16:creationId xmlns="" xmlns:a16="http://schemas.microsoft.com/office/drawing/2014/main" id="{6D1FDCCD-8187-4B89-A7E3-F6E8D3F8C8E1}"/>
                </a:ext>
              </a:extLst>
            </p:cNvPr>
            <p:cNvSpPr/>
            <p:nvPr/>
          </p:nvSpPr>
          <p:spPr>
            <a:xfrm rot="985771">
              <a:off x="8559781" y="50033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  <p:sp>
          <p:nvSpPr>
            <p:cNvPr id="57" name="타원 56">
              <a:extLst>
                <a:ext uri="{FF2B5EF4-FFF2-40B4-BE49-F238E27FC236}">
                  <a16:creationId xmlns="" xmlns:a16="http://schemas.microsoft.com/office/drawing/2014/main" id="{0C99FF7A-5A3F-41E9-B92B-0B9CF96413E9}"/>
                </a:ext>
              </a:extLst>
            </p:cNvPr>
            <p:cNvSpPr/>
            <p:nvPr/>
          </p:nvSpPr>
          <p:spPr>
            <a:xfrm rot="985771">
              <a:off x="8693330" y="89414"/>
              <a:ext cx="55465" cy="55465"/>
            </a:xfrm>
            <a:prstGeom prst="ellipse">
              <a:avLst/>
            </a:prstGeom>
            <a:solidFill>
              <a:srgbClr val="00B2E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rgbClr val="00B2EB"/>
                </a:solidFill>
              </a:endParaRPr>
            </a:p>
          </p:txBody>
        </p:sp>
      </p:grpSp>
      <p:pic>
        <p:nvPicPr>
          <p:cNvPr id="58" name="그래픽 57">
            <a:extLst>
              <a:ext uri="{FF2B5EF4-FFF2-40B4-BE49-F238E27FC236}">
                <a16:creationId xmlns="" xmlns:a16="http://schemas.microsoft.com/office/drawing/2014/main" id="{43229744-34CB-4ACA-B7A7-42BC52B5651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600700" y="6141461"/>
            <a:ext cx="419100" cy="419100"/>
          </a:xfrm>
          <a:prstGeom prst="rect">
            <a:avLst/>
          </a:prstGeom>
        </p:spPr>
      </p:pic>
      <p:sp>
        <p:nvSpPr>
          <p:cNvPr id="68" name="타원 67">
            <a:extLst>
              <a:ext uri="{FF2B5EF4-FFF2-40B4-BE49-F238E27FC236}">
                <a16:creationId xmlns="" xmlns:a16="http://schemas.microsoft.com/office/drawing/2014/main" id="{48B18F76-9A8B-46E4-A1D1-8752C8B8B2B9}"/>
              </a:ext>
            </a:extLst>
          </p:cNvPr>
          <p:cNvSpPr/>
          <p:nvPr/>
        </p:nvSpPr>
        <p:spPr>
          <a:xfrm rot="985771">
            <a:off x="5924812" y="6435596"/>
            <a:ext cx="116659" cy="116659"/>
          </a:xfrm>
          <a:prstGeom prst="ellipse">
            <a:avLst/>
          </a:prstGeom>
          <a:solidFill>
            <a:srgbClr val="0094C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8" name="TextBox 77">
            <a:extLst>
              <a:ext uri="{FF2B5EF4-FFF2-40B4-BE49-F238E27FC236}">
                <a16:creationId xmlns="" xmlns:a16="http://schemas.microsoft.com/office/drawing/2014/main" id="{915E7A9C-AC92-41EF-BFF3-4699BD2CC8F8}"/>
              </a:ext>
            </a:extLst>
          </p:cNvPr>
          <p:cNvSpPr txBox="1"/>
          <p:nvPr/>
        </p:nvSpPr>
        <p:spPr>
          <a:xfrm>
            <a:off x="2814124" y="3119891"/>
            <a:ext cx="5063564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3500" kern="0" spc="-30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B2EB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경청해주셔서 감사합니</a:t>
            </a:r>
            <a:r>
              <a:rPr lang="ko-KR" altLang="en-US" sz="3500" kern="0" spc="-300" dirty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B2EB"/>
                </a:solidFill>
                <a:latin typeface="KoPub돋움체 Light" panose="00000300000000000000" pitchFamily="2" charset="-127"/>
                <a:ea typeface="KoPub돋움체 Light" panose="00000300000000000000" pitchFamily="2" charset="-127"/>
              </a:rPr>
              <a:t>다</a:t>
            </a:r>
          </a:p>
        </p:txBody>
      </p:sp>
      <p:sp>
        <p:nvSpPr>
          <p:cNvPr id="79" name="직사각형 78">
            <a:extLst>
              <a:ext uri="{FF2B5EF4-FFF2-40B4-BE49-F238E27FC236}">
                <a16:creationId xmlns="" xmlns:a16="http://schemas.microsoft.com/office/drawing/2014/main" id="{51F532D9-2892-4994-BC8E-388C68CC66AA}"/>
              </a:ext>
            </a:extLst>
          </p:cNvPr>
          <p:cNvSpPr/>
          <p:nvPr/>
        </p:nvSpPr>
        <p:spPr>
          <a:xfrm>
            <a:off x="2814124" y="3632524"/>
            <a:ext cx="5063564" cy="630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ko-KR" sz="3500" spc="-300" dirty="0" smtClean="0">
                <a:ln>
                  <a:solidFill>
                    <a:schemeClr val="bg1">
                      <a:lumMod val="65000"/>
                      <a:alpha val="0"/>
                    </a:schemeClr>
                  </a:solidFill>
                </a:ln>
                <a:solidFill>
                  <a:srgbClr val="0072BC"/>
                </a:solidFill>
                <a:latin typeface="KoPub돋움체 Bold" pitchFamily="18" charset="-127"/>
                <a:ea typeface="KoPub돋움체 Bold" pitchFamily="18" charset="-127"/>
              </a:rPr>
              <a:t>THANK YOU</a:t>
            </a:r>
            <a:endParaRPr lang="ko-KR" altLang="en-US" sz="3500" spc="-300" dirty="0">
              <a:ln>
                <a:solidFill>
                  <a:schemeClr val="bg1">
                    <a:lumMod val="65000"/>
                    <a:alpha val="0"/>
                  </a:schemeClr>
                </a:solidFill>
              </a:ln>
              <a:solidFill>
                <a:srgbClr val="0072BC"/>
              </a:solidFill>
              <a:latin typeface="KoPub돋움체 Bold" pitchFamily="18" charset="-127"/>
              <a:ea typeface="KoPub돋움체 Bold" pitchFamily="18" charset="-127"/>
            </a:endParaRPr>
          </a:p>
        </p:txBody>
      </p:sp>
      <p:sp>
        <p:nvSpPr>
          <p:cNvPr id="81" name="타원 80">
            <a:extLst>
              <a:ext uri="{FF2B5EF4-FFF2-40B4-BE49-F238E27FC236}">
                <a16:creationId xmlns="" xmlns:a16="http://schemas.microsoft.com/office/drawing/2014/main" id="{D5FA59D8-5C7D-4124-AB88-2A129A909425}"/>
              </a:ext>
            </a:extLst>
          </p:cNvPr>
          <p:cNvSpPr/>
          <p:nvPr/>
        </p:nvSpPr>
        <p:spPr>
          <a:xfrm rot="985771">
            <a:off x="7833704" y="4308000"/>
            <a:ext cx="172530" cy="172530"/>
          </a:xfrm>
          <a:prstGeom prst="ellipse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57B761"/>
              </a:solidFill>
            </a:endParaRPr>
          </a:p>
        </p:txBody>
      </p:sp>
      <p:sp>
        <p:nvSpPr>
          <p:cNvPr id="82" name="타원 81">
            <a:extLst>
              <a:ext uri="{FF2B5EF4-FFF2-40B4-BE49-F238E27FC236}">
                <a16:creationId xmlns="" xmlns:a16="http://schemas.microsoft.com/office/drawing/2014/main" id="{55659F96-3066-45C9-ABF8-B411474050E0}"/>
              </a:ext>
            </a:extLst>
          </p:cNvPr>
          <p:cNvSpPr/>
          <p:nvPr/>
        </p:nvSpPr>
        <p:spPr>
          <a:xfrm rot="985771">
            <a:off x="7911883" y="4438522"/>
            <a:ext cx="87706" cy="87706"/>
          </a:xfrm>
          <a:prstGeom prst="ellipse">
            <a:avLst/>
          </a:prstGeom>
          <a:solidFill>
            <a:srgbClr val="0072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rgbClr val="57B761"/>
              </a:solidFill>
            </a:endParaRPr>
          </a:p>
        </p:txBody>
      </p:sp>
      <p:cxnSp>
        <p:nvCxnSpPr>
          <p:cNvPr id="83" name="직선 연결선 82">
            <a:extLst>
              <a:ext uri="{FF2B5EF4-FFF2-40B4-BE49-F238E27FC236}">
                <a16:creationId xmlns="" xmlns:a16="http://schemas.microsoft.com/office/drawing/2014/main" id="{E14741F3-4125-476C-AFB9-6DCDDC8BDA6F}"/>
              </a:ext>
            </a:extLst>
          </p:cNvPr>
          <p:cNvCxnSpPr>
            <a:cxnSpLocks/>
          </p:cNvCxnSpPr>
          <p:nvPr/>
        </p:nvCxnSpPr>
        <p:spPr>
          <a:xfrm flipH="1">
            <a:off x="2825628" y="4571925"/>
            <a:ext cx="5013960" cy="0"/>
          </a:xfrm>
          <a:prstGeom prst="line">
            <a:avLst/>
          </a:prstGeom>
          <a:ln w="57150">
            <a:solidFill>
              <a:srgbClr val="0072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4" name="직선 연결선 83">
            <a:extLst>
              <a:ext uri="{FF2B5EF4-FFF2-40B4-BE49-F238E27FC236}">
                <a16:creationId xmlns="" xmlns:a16="http://schemas.microsoft.com/office/drawing/2014/main" id="{7AF3D4B4-3B70-4C31-A9C7-054E679D8988}"/>
              </a:ext>
            </a:extLst>
          </p:cNvPr>
          <p:cNvCxnSpPr>
            <a:cxnSpLocks/>
          </p:cNvCxnSpPr>
          <p:nvPr/>
        </p:nvCxnSpPr>
        <p:spPr>
          <a:xfrm flipH="1">
            <a:off x="2852224" y="2771725"/>
            <a:ext cx="4987364" cy="0"/>
          </a:xfrm>
          <a:prstGeom prst="line">
            <a:avLst/>
          </a:prstGeom>
          <a:ln w="57150">
            <a:solidFill>
              <a:srgbClr val="0094C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976690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2143</TotalTime>
  <Words>346</Words>
  <Application>Microsoft Office PowerPoint</Application>
  <PresentationFormat>사용자 지정</PresentationFormat>
  <Paragraphs>66</Paragraphs>
  <Slides>9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9</vt:i4>
      </vt:variant>
    </vt:vector>
  </HeadingPairs>
  <TitlesOfParts>
    <vt:vector size="17" baseType="lpstr">
      <vt:lpstr>굴림</vt:lpstr>
      <vt:lpstr>Arial</vt:lpstr>
      <vt:lpstr>KoPub돋움체 Bold</vt:lpstr>
      <vt:lpstr>Wingdings</vt:lpstr>
      <vt:lpstr>KoPub돋움체 Light</vt:lpstr>
      <vt:lpstr>KoPub돋움체 Medium</vt:lpstr>
      <vt:lpstr>맑은 고딕</vt:lpstr>
      <vt:lpstr>디자인 사용자 지정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yanklove</dc:creator>
  <cp:lastModifiedBy>Windows 사용자</cp:lastModifiedBy>
  <cp:revision>3164</cp:revision>
  <cp:lastPrinted>2018-10-16T04:34:04Z</cp:lastPrinted>
  <dcterms:created xsi:type="dcterms:W3CDTF">2006-04-05T06:36:06Z</dcterms:created>
  <dcterms:modified xsi:type="dcterms:W3CDTF">2019-05-01T12:54:56Z</dcterms:modified>
</cp:coreProperties>
</file>