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8" r:id="rId1"/>
  </p:sldMasterIdLst>
  <p:sldIdLst>
    <p:sldId id="256" r:id="rId2"/>
    <p:sldId id="273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0" autoAdjust="0"/>
    <p:restoredTop sz="94660"/>
  </p:normalViewPr>
  <p:slideViewPr>
    <p:cSldViewPr snapToGrid="0">
      <p:cViewPr varScale="1">
        <p:scale>
          <a:sx n="75" d="100"/>
          <a:sy n="75" d="100"/>
        </p:scale>
        <p:origin x="72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6"/>
          <p:cNvSpPr/>
          <p:nvPr/>
        </p:nvSpPr>
        <p:spPr bwMode="gray">
          <a:xfrm>
            <a:off x="11393715" y="5873327"/>
            <a:ext cx="798285" cy="987315"/>
          </a:xfrm>
          <a:custGeom>
            <a:avLst/>
            <a:gdLst>
              <a:gd name="connsiteX0" fmla="*/ 587828 w 598714"/>
              <a:gd name="connsiteY0" fmla="*/ 0 h 979714"/>
              <a:gd name="connsiteX1" fmla="*/ 598714 w 598714"/>
              <a:gd name="connsiteY1" fmla="*/ 979714 h 979714"/>
              <a:gd name="connsiteX2" fmla="*/ 174171 w 598714"/>
              <a:gd name="connsiteY2" fmla="*/ 968828 h 979714"/>
              <a:gd name="connsiteX3" fmla="*/ 0 w 598714"/>
              <a:gd name="connsiteY3" fmla="*/ 185057 h 979714"/>
              <a:gd name="connsiteX4" fmla="*/ 587828 w 598714"/>
              <a:gd name="connsiteY4" fmla="*/ 0 h 979714"/>
              <a:gd name="connsiteX0" fmla="*/ 595944 w 598714"/>
              <a:gd name="connsiteY0" fmla="*/ 0 h 984674"/>
              <a:gd name="connsiteX1" fmla="*/ 598714 w 598714"/>
              <a:gd name="connsiteY1" fmla="*/ 984674 h 984674"/>
              <a:gd name="connsiteX2" fmla="*/ 174171 w 598714"/>
              <a:gd name="connsiteY2" fmla="*/ 973788 h 984674"/>
              <a:gd name="connsiteX3" fmla="*/ 0 w 598714"/>
              <a:gd name="connsiteY3" fmla="*/ 190017 h 984674"/>
              <a:gd name="connsiteX4" fmla="*/ 595944 w 598714"/>
              <a:gd name="connsiteY4" fmla="*/ 0 h 984674"/>
              <a:gd name="connsiteX0" fmla="*/ 595944 w 598714"/>
              <a:gd name="connsiteY0" fmla="*/ 0 h 987315"/>
              <a:gd name="connsiteX1" fmla="*/ 598714 w 598714"/>
              <a:gd name="connsiteY1" fmla="*/ 984674 h 987315"/>
              <a:gd name="connsiteX2" fmla="*/ 179582 w 598714"/>
              <a:gd name="connsiteY2" fmla="*/ 987315 h 987315"/>
              <a:gd name="connsiteX3" fmla="*/ 0 w 598714"/>
              <a:gd name="connsiteY3" fmla="*/ 190017 h 987315"/>
              <a:gd name="connsiteX4" fmla="*/ 595944 w 598714"/>
              <a:gd name="connsiteY4" fmla="*/ 0 h 987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8714" h="987315">
                <a:moveTo>
                  <a:pt x="595944" y="0"/>
                </a:moveTo>
                <a:cubicBezTo>
                  <a:pt x="596867" y="328225"/>
                  <a:pt x="597791" y="656449"/>
                  <a:pt x="598714" y="984674"/>
                </a:cubicBezTo>
                <a:lnTo>
                  <a:pt x="179582" y="987315"/>
                </a:lnTo>
                <a:lnTo>
                  <a:pt x="0" y="190017"/>
                </a:lnTo>
                <a:lnTo>
                  <a:pt x="59594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6" name="Freeform 15"/>
          <p:cNvSpPr/>
          <p:nvPr/>
        </p:nvSpPr>
        <p:spPr bwMode="gray">
          <a:xfrm>
            <a:off x="10406744" y="2677887"/>
            <a:ext cx="1790009" cy="3298371"/>
          </a:xfrm>
          <a:custGeom>
            <a:avLst/>
            <a:gdLst>
              <a:gd name="connsiteX0" fmla="*/ 0 w 1338943"/>
              <a:gd name="connsiteY0" fmla="*/ 206828 h 3298371"/>
              <a:gd name="connsiteX1" fmla="*/ 1338943 w 1338943"/>
              <a:gd name="connsiteY1" fmla="*/ 0 h 3298371"/>
              <a:gd name="connsiteX2" fmla="*/ 1328057 w 1338943"/>
              <a:gd name="connsiteY2" fmla="*/ 3102428 h 3298371"/>
              <a:gd name="connsiteX3" fmla="*/ 718457 w 1338943"/>
              <a:gd name="connsiteY3" fmla="*/ 3298371 h 3298371"/>
              <a:gd name="connsiteX4" fmla="*/ 0 w 1338943"/>
              <a:gd name="connsiteY4" fmla="*/ 206828 h 3298371"/>
              <a:gd name="connsiteX0" fmla="*/ 0 w 1342507"/>
              <a:gd name="connsiteY0" fmla="*/ 206828 h 3298371"/>
              <a:gd name="connsiteX1" fmla="*/ 1338943 w 1342507"/>
              <a:gd name="connsiteY1" fmla="*/ 0 h 3298371"/>
              <a:gd name="connsiteX2" fmla="*/ 1338878 w 1342507"/>
              <a:gd name="connsiteY2" fmla="*/ 3097919 h 3298371"/>
              <a:gd name="connsiteX3" fmla="*/ 718457 w 1342507"/>
              <a:gd name="connsiteY3" fmla="*/ 3298371 h 3298371"/>
              <a:gd name="connsiteX4" fmla="*/ 0 w 1342507"/>
              <a:gd name="connsiteY4" fmla="*/ 206828 h 3298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42507" h="3298371">
                <a:moveTo>
                  <a:pt x="0" y="206828"/>
                </a:moveTo>
                <a:lnTo>
                  <a:pt x="1338943" y="0"/>
                </a:lnTo>
                <a:cubicBezTo>
                  <a:pt x="1335314" y="1034143"/>
                  <a:pt x="1342507" y="2063776"/>
                  <a:pt x="1338878" y="3097919"/>
                </a:cubicBezTo>
                <a:lnTo>
                  <a:pt x="718457" y="3298371"/>
                </a:lnTo>
                <a:lnTo>
                  <a:pt x="0" y="20682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5" name="Freeform 14"/>
          <p:cNvSpPr/>
          <p:nvPr/>
        </p:nvSpPr>
        <p:spPr bwMode="gray">
          <a:xfrm>
            <a:off x="-14515" y="2917372"/>
            <a:ext cx="11509829" cy="3940629"/>
          </a:xfrm>
          <a:custGeom>
            <a:avLst/>
            <a:gdLst>
              <a:gd name="connsiteX0" fmla="*/ 0 w 8632372"/>
              <a:gd name="connsiteY0" fmla="*/ 3940629 h 3940629"/>
              <a:gd name="connsiteX1" fmla="*/ 2732315 w 8632372"/>
              <a:gd name="connsiteY1" fmla="*/ 783772 h 3940629"/>
              <a:gd name="connsiteX2" fmla="*/ 7696200 w 8632372"/>
              <a:gd name="connsiteY2" fmla="*/ 0 h 3940629"/>
              <a:gd name="connsiteX3" fmla="*/ 8632372 w 8632372"/>
              <a:gd name="connsiteY3" fmla="*/ 3940629 h 3940629"/>
              <a:gd name="connsiteX4" fmla="*/ 0 w 8632372"/>
              <a:gd name="connsiteY4" fmla="*/ 3940629 h 3940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32372" h="3940629">
                <a:moveTo>
                  <a:pt x="0" y="3940629"/>
                </a:moveTo>
                <a:lnTo>
                  <a:pt x="2732315" y="783772"/>
                </a:lnTo>
                <a:lnTo>
                  <a:pt x="7696200" y="0"/>
                </a:lnTo>
                <a:lnTo>
                  <a:pt x="8632372" y="3940629"/>
                </a:lnTo>
                <a:lnTo>
                  <a:pt x="0" y="3940629"/>
                </a:lnTo>
                <a:close/>
              </a:path>
            </a:pathLst>
          </a:cu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>
            <a:off x="865632" y="6419088"/>
            <a:ext cx="10460736" cy="365760"/>
          </a:xfrm>
        </p:spPr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white">
          <a:xfrm>
            <a:off x="11558016" y="6419088"/>
            <a:ext cx="633984" cy="365760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Freeform 8"/>
          <p:cNvSpPr/>
          <p:nvPr/>
        </p:nvSpPr>
        <p:spPr bwMode="gray">
          <a:xfrm>
            <a:off x="2363433" y="1"/>
            <a:ext cx="1747915" cy="1115627"/>
          </a:xfrm>
          <a:custGeom>
            <a:avLst/>
            <a:gdLst>
              <a:gd name="connsiteX0" fmla="*/ 0 w 1310936"/>
              <a:gd name="connsiteY0" fmla="*/ 0 h 1115627"/>
              <a:gd name="connsiteX1" fmla="*/ 435006 w 1310936"/>
              <a:gd name="connsiteY1" fmla="*/ 1115627 h 1115627"/>
              <a:gd name="connsiteX2" fmla="*/ 1310936 w 1310936"/>
              <a:gd name="connsiteY2" fmla="*/ 645111 h 1115627"/>
              <a:gd name="connsiteX3" fmla="*/ 1222159 w 1310936"/>
              <a:gd name="connsiteY3" fmla="*/ 0 h 1115627"/>
              <a:gd name="connsiteX4" fmla="*/ 0 w 1310936"/>
              <a:gd name="connsiteY4" fmla="*/ 0 h 1115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0936" h="1115627">
                <a:moveTo>
                  <a:pt x="0" y="0"/>
                </a:moveTo>
                <a:lnTo>
                  <a:pt x="435006" y="1115627"/>
                </a:lnTo>
                <a:lnTo>
                  <a:pt x="1310936" y="645111"/>
                </a:lnTo>
                <a:lnTo>
                  <a:pt x="1222159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reeform 7"/>
          <p:cNvSpPr/>
          <p:nvPr/>
        </p:nvSpPr>
        <p:spPr bwMode="gray">
          <a:xfrm>
            <a:off x="-7890" y="1"/>
            <a:ext cx="2693033" cy="1452979"/>
          </a:xfrm>
          <a:custGeom>
            <a:avLst/>
            <a:gdLst>
              <a:gd name="connsiteX0" fmla="*/ 0 w 2013857"/>
              <a:gd name="connsiteY0" fmla="*/ 10886 h 1436914"/>
              <a:gd name="connsiteX1" fmla="*/ 0 w 2013857"/>
              <a:gd name="connsiteY1" fmla="*/ 1436914 h 1436914"/>
              <a:gd name="connsiteX2" fmla="*/ 2013857 w 2013857"/>
              <a:gd name="connsiteY2" fmla="*/ 794657 h 1436914"/>
              <a:gd name="connsiteX3" fmla="*/ 1687286 w 2013857"/>
              <a:gd name="connsiteY3" fmla="*/ 0 h 1436914"/>
              <a:gd name="connsiteX4" fmla="*/ 0 w 2013857"/>
              <a:gd name="connsiteY4" fmla="*/ 10886 h 1436914"/>
              <a:gd name="connsiteX0" fmla="*/ 0 w 2013857"/>
              <a:gd name="connsiteY0" fmla="*/ 2008 h 1436914"/>
              <a:gd name="connsiteX1" fmla="*/ 0 w 2013857"/>
              <a:gd name="connsiteY1" fmla="*/ 1436914 h 1436914"/>
              <a:gd name="connsiteX2" fmla="*/ 2013857 w 2013857"/>
              <a:gd name="connsiteY2" fmla="*/ 794657 h 1436914"/>
              <a:gd name="connsiteX3" fmla="*/ 1687286 w 2013857"/>
              <a:gd name="connsiteY3" fmla="*/ 0 h 1436914"/>
              <a:gd name="connsiteX4" fmla="*/ 0 w 2013857"/>
              <a:gd name="connsiteY4" fmla="*/ 2008 h 1436914"/>
              <a:gd name="connsiteX0" fmla="*/ 5918 w 2019775"/>
              <a:gd name="connsiteY0" fmla="*/ 2008 h 1452979"/>
              <a:gd name="connsiteX1" fmla="*/ 5918 w 2019775"/>
              <a:gd name="connsiteY1" fmla="*/ 1436914 h 1452979"/>
              <a:gd name="connsiteX2" fmla="*/ 0 w 2019775"/>
              <a:gd name="connsiteY2" fmla="*/ 1452979 h 1452979"/>
              <a:gd name="connsiteX3" fmla="*/ 2019775 w 2019775"/>
              <a:gd name="connsiteY3" fmla="*/ 794657 h 1452979"/>
              <a:gd name="connsiteX4" fmla="*/ 1693204 w 2019775"/>
              <a:gd name="connsiteY4" fmla="*/ 0 h 1452979"/>
              <a:gd name="connsiteX5" fmla="*/ 5918 w 2019775"/>
              <a:gd name="connsiteY5" fmla="*/ 2008 h 1452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9775" h="1452979">
                <a:moveTo>
                  <a:pt x="5918" y="2008"/>
                </a:moveTo>
                <a:lnTo>
                  <a:pt x="5918" y="1436914"/>
                </a:lnTo>
                <a:lnTo>
                  <a:pt x="0" y="1452979"/>
                </a:lnTo>
                <a:lnTo>
                  <a:pt x="2019775" y="794657"/>
                </a:lnTo>
                <a:lnTo>
                  <a:pt x="1693204" y="0"/>
                </a:lnTo>
                <a:lnTo>
                  <a:pt x="5918" y="200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Freeform 10"/>
          <p:cNvSpPr/>
          <p:nvPr/>
        </p:nvSpPr>
        <p:spPr bwMode="gray">
          <a:xfrm>
            <a:off x="-4175" y="895611"/>
            <a:ext cx="2875420" cy="1399784"/>
          </a:xfrm>
          <a:custGeom>
            <a:avLst/>
            <a:gdLst>
              <a:gd name="connsiteX0" fmla="*/ 2048006 w 2148214"/>
              <a:gd name="connsiteY0" fmla="*/ 0 h 1399784"/>
              <a:gd name="connsiteX1" fmla="*/ 2148214 w 2148214"/>
              <a:gd name="connsiteY1" fmla="*/ 253652 h 1399784"/>
              <a:gd name="connsiteX2" fmla="*/ 0 w 2148214"/>
              <a:gd name="connsiteY2" fmla="*/ 1399784 h 1399784"/>
              <a:gd name="connsiteX3" fmla="*/ 0 w 2148214"/>
              <a:gd name="connsiteY3" fmla="*/ 676405 h 1399784"/>
              <a:gd name="connsiteX4" fmla="*/ 2048006 w 2148214"/>
              <a:gd name="connsiteY4" fmla="*/ 0 h 1399784"/>
              <a:gd name="connsiteX0" fmla="*/ 2048006 w 2156565"/>
              <a:gd name="connsiteY0" fmla="*/ 0 h 1399784"/>
              <a:gd name="connsiteX1" fmla="*/ 2156565 w 2156565"/>
              <a:gd name="connsiteY1" fmla="*/ 247389 h 1399784"/>
              <a:gd name="connsiteX2" fmla="*/ 0 w 2156565"/>
              <a:gd name="connsiteY2" fmla="*/ 1399784 h 1399784"/>
              <a:gd name="connsiteX3" fmla="*/ 0 w 2156565"/>
              <a:gd name="connsiteY3" fmla="*/ 676405 h 1399784"/>
              <a:gd name="connsiteX4" fmla="*/ 2048006 w 2156565"/>
              <a:gd name="connsiteY4" fmla="*/ 0 h 1399784"/>
              <a:gd name="connsiteX0" fmla="*/ 2060532 w 2156565"/>
              <a:gd name="connsiteY0" fmla="*/ 0 h 1399784"/>
              <a:gd name="connsiteX1" fmla="*/ 2156565 w 2156565"/>
              <a:gd name="connsiteY1" fmla="*/ 247389 h 1399784"/>
              <a:gd name="connsiteX2" fmla="*/ 0 w 2156565"/>
              <a:gd name="connsiteY2" fmla="*/ 1399784 h 1399784"/>
              <a:gd name="connsiteX3" fmla="*/ 0 w 2156565"/>
              <a:gd name="connsiteY3" fmla="*/ 676405 h 1399784"/>
              <a:gd name="connsiteX4" fmla="*/ 2060532 w 2156565"/>
              <a:gd name="connsiteY4" fmla="*/ 0 h 1399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6565" h="1399784">
                <a:moveTo>
                  <a:pt x="2060532" y="0"/>
                </a:moveTo>
                <a:lnTo>
                  <a:pt x="2156565" y="247389"/>
                </a:lnTo>
                <a:lnTo>
                  <a:pt x="0" y="1399784"/>
                </a:lnTo>
                <a:lnTo>
                  <a:pt x="0" y="676405"/>
                </a:lnTo>
                <a:lnTo>
                  <a:pt x="2060532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>
          <a:xfrm>
            <a:off x="48768" y="36576"/>
            <a:ext cx="2474976" cy="365760"/>
          </a:xfrm>
        </p:spPr>
        <p:txBody>
          <a:bodyPr/>
          <a:lstStyle/>
          <a:p>
            <a:fld id="{9AB3A824-1A51-4B26-AD58-A6D8E14F6C04}" type="datetimeFigureOut">
              <a:rPr lang="en-US" smtClean="0"/>
              <a:t>7/9/2021</a:t>
            </a:fld>
            <a:endParaRPr lang="en-US" dirty="0"/>
          </a:p>
        </p:txBody>
      </p:sp>
      <p:sp>
        <p:nvSpPr>
          <p:cNvPr id="18" name="Oval 17"/>
          <p:cNvSpPr/>
          <p:nvPr/>
        </p:nvSpPr>
        <p:spPr bwMode="gray">
          <a:xfrm>
            <a:off x="10119360" y="283464"/>
            <a:ext cx="377952" cy="283464"/>
          </a:xfrm>
          <a:prstGeom prst="ellipse">
            <a:avLst/>
          </a:prstGeom>
          <a:noFill/>
          <a:ln w="57150">
            <a:solidFill>
              <a:schemeClr val="accent6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9" name="Oval 18"/>
          <p:cNvSpPr/>
          <p:nvPr/>
        </p:nvSpPr>
        <p:spPr bwMode="gray">
          <a:xfrm>
            <a:off x="10728960" y="283464"/>
            <a:ext cx="377952" cy="283464"/>
          </a:xfrm>
          <a:prstGeom prst="ellipse">
            <a:avLst/>
          </a:prstGeom>
          <a:noFill/>
          <a:ln w="57150">
            <a:solidFill>
              <a:schemeClr val="accent6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0" name="Oval 19"/>
          <p:cNvSpPr/>
          <p:nvPr/>
        </p:nvSpPr>
        <p:spPr bwMode="gray">
          <a:xfrm>
            <a:off x="11338560" y="283464"/>
            <a:ext cx="377952" cy="283464"/>
          </a:xfrm>
          <a:prstGeom prst="ellipse">
            <a:avLst/>
          </a:prstGeom>
          <a:noFill/>
          <a:ln w="57150">
            <a:solidFill>
              <a:schemeClr val="accent6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 bwMode="gray">
          <a:xfrm>
            <a:off x="902208" y="1755648"/>
            <a:ext cx="10363200" cy="1069848"/>
          </a:xfrm>
        </p:spPr>
        <p:txBody>
          <a:bodyPr/>
          <a:lstStyle>
            <a:lvl1pPr algn="l">
              <a:defRPr b="1">
                <a:solidFill>
                  <a:schemeClr val="tx1"/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902208" y="2834640"/>
            <a:ext cx="8583168" cy="59436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클릭하여 마스터 부제목 스타일 편집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84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109728"/>
            <a:ext cx="7924800" cy="1143000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7048"/>
            <a:ext cx="10972800" cy="4599432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smtClean="0"/>
              <a:t>7/9/2021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Oval 6"/>
          <p:cNvSpPr/>
          <p:nvPr/>
        </p:nvSpPr>
        <p:spPr bwMode="gray">
          <a:xfrm>
            <a:off x="402336" y="530352"/>
            <a:ext cx="377952" cy="283464"/>
          </a:xfrm>
          <a:prstGeom prst="ellipse">
            <a:avLst/>
          </a:prstGeom>
          <a:noFill/>
          <a:ln w="57150">
            <a:solidFill>
              <a:srgbClr val="C1C1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Oval 7"/>
          <p:cNvSpPr/>
          <p:nvPr/>
        </p:nvSpPr>
        <p:spPr bwMode="gray">
          <a:xfrm>
            <a:off x="1011936" y="530352"/>
            <a:ext cx="377952" cy="283464"/>
          </a:xfrm>
          <a:prstGeom prst="ellipse">
            <a:avLst/>
          </a:prstGeom>
          <a:noFill/>
          <a:ln w="57150">
            <a:solidFill>
              <a:srgbClr val="C1C1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Oval 8"/>
          <p:cNvSpPr/>
          <p:nvPr/>
        </p:nvSpPr>
        <p:spPr bwMode="gray">
          <a:xfrm>
            <a:off x="1621536" y="530352"/>
            <a:ext cx="377952" cy="283464"/>
          </a:xfrm>
          <a:prstGeom prst="ellipse">
            <a:avLst/>
          </a:prstGeom>
          <a:noFill/>
          <a:ln w="57150">
            <a:solidFill>
              <a:srgbClr val="C1C1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Oval 9"/>
          <p:cNvSpPr/>
          <p:nvPr/>
        </p:nvSpPr>
        <p:spPr bwMode="gray">
          <a:xfrm>
            <a:off x="10180320" y="530352"/>
            <a:ext cx="377952" cy="283464"/>
          </a:xfrm>
          <a:prstGeom prst="ellipse">
            <a:avLst/>
          </a:prstGeom>
          <a:noFill/>
          <a:ln w="57150">
            <a:solidFill>
              <a:srgbClr val="C1C1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Oval 10"/>
          <p:cNvSpPr/>
          <p:nvPr/>
        </p:nvSpPr>
        <p:spPr bwMode="gray">
          <a:xfrm>
            <a:off x="10789920" y="530352"/>
            <a:ext cx="377952" cy="283464"/>
          </a:xfrm>
          <a:prstGeom prst="ellipse">
            <a:avLst/>
          </a:prstGeom>
          <a:noFill/>
          <a:ln w="57150">
            <a:solidFill>
              <a:srgbClr val="C1C1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Oval 11"/>
          <p:cNvSpPr/>
          <p:nvPr/>
        </p:nvSpPr>
        <p:spPr bwMode="gray">
          <a:xfrm>
            <a:off x="11399520" y="530352"/>
            <a:ext cx="377952" cy="283464"/>
          </a:xfrm>
          <a:prstGeom prst="ellipse">
            <a:avLst/>
          </a:prstGeom>
          <a:noFill/>
          <a:ln w="57150">
            <a:solidFill>
              <a:srgbClr val="C1C1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403063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168" y="3438145"/>
            <a:ext cx="10314432" cy="1352931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black">
          <a:xfrm>
            <a:off x="2706624" y="1929384"/>
            <a:ext cx="8558784" cy="1499616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smtClean="0"/>
              <a:t>7/9/2021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Oval 6"/>
          <p:cNvSpPr/>
          <p:nvPr/>
        </p:nvSpPr>
        <p:spPr bwMode="gray">
          <a:xfrm>
            <a:off x="1011936" y="3099816"/>
            <a:ext cx="377952" cy="283464"/>
          </a:xfrm>
          <a:prstGeom prst="ellipse">
            <a:avLst/>
          </a:prstGeom>
          <a:noFill/>
          <a:ln w="57150">
            <a:solidFill>
              <a:schemeClr val="accent6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Oval 7"/>
          <p:cNvSpPr/>
          <p:nvPr/>
        </p:nvSpPr>
        <p:spPr bwMode="gray">
          <a:xfrm>
            <a:off x="1621536" y="3099816"/>
            <a:ext cx="377952" cy="283464"/>
          </a:xfrm>
          <a:prstGeom prst="ellipse">
            <a:avLst/>
          </a:prstGeom>
          <a:noFill/>
          <a:ln w="57150">
            <a:solidFill>
              <a:schemeClr val="accent6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Oval 8"/>
          <p:cNvSpPr/>
          <p:nvPr/>
        </p:nvSpPr>
        <p:spPr bwMode="gray">
          <a:xfrm>
            <a:off x="2231136" y="3099816"/>
            <a:ext cx="377952" cy="283464"/>
          </a:xfrm>
          <a:prstGeom prst="ellipse">
            <a:avLst/>
          </a:prstGeom>
          <a:noFill/>
          <a:ln w="57150">
            <a:solidFill>
              <a:schemeClr val="accent6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030112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9488" y="73152"/>
            <a:ext cx="8193024" cy="1143000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smtClean="0"/>
              <a:t>7/9/2021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Oval 7"/>
          <p:cNvSpPr/>
          <p:nvPr/>
        </p:nvSpPr>
        <p:spPr bwMode="gray">
          <a:xfrm>
            <a:off x="402336" y="530352"/>
            <a:ext cx="377952" cy="283464"/>
          </a:xfrm>
          <a:prstGeom prst="ellipse">
            <a:avLst/>
          </a:prstGeom>
          <a:noFill/>
          <a:ln w="57150">
            <a:solidFill>
              <a:srgbClr val="C1C1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Oval 8"/>
          <p:cNvSpPr/>
          <p:nvPr/>
        </p:nvSpPr>
        <p:spPr bwMode="gray">
          <a:xfrm>
            <a:off x="1011936" y="530352"/>
            <a:ext cx="377952" cy="283464"/>
          </a:xfrm>
          <a:prstGeom prst="ellipse">
            <a:avLst/>
          </a:prstGeom>
          <a:noFill/>
          <a:ln w="57150">
            <a:solidFill>
              <a:srgbClr val="C1C1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Oval 9"/>
          <p:cNvSpPr/>
          <p:nvPr/>
        </p:nvSpPr>
        <p:spPr bwMode="gray">
          <a:xfrm>
            <a:off x="1621536" y="530352"/>
            <a:ext cx="377952" cy="283464"/>
          </a:xfrm>
          <a:prstGeom prst="ellipse">
            <a:avLst/>
          </a:prstGeom>
          <a:noFill/>
          <a:ln w="57150">
            <a:solidFill>
              <a:srgbClr val="C1C1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Oval 10"/>
          <p:cNvSpPr/>
          <p:nvPr/>
        </p:nvSpPr>
        <p:spPr bwMode="gray">
          <a:xfrm>
            <a:off x="10180320" y="530352"/>
            <a:ext cx="377952" cy="283464"/>
          </a:xfrm>
          <a:prstGeom prst="ellipse">
            <a:avLst/>
          </a:prstGeom>
          <a:noFill/>
          <a:ln w="57150">
            <a:solidFill>
              <a:srgbClr val="C1C1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Oval 11"/>
          <p:cNvSpPr/>
          <p:nvPr/>
        </p:nvSpPr>
        <p:spPr bwMode="gray">
          <a:xfrm>
            <a:off x="10789920" y="530352"/>
            <a:ext cx="377952" cy="283464"/>
          </a:xfrm>
          <a:prstGeom prst="ellipse">
            <a:avLst/>
          </a:prstGeom>
          <a:noFill/>
          <a:ln w="57150">
            <a:solidFill>
              <a:srgbClr val="C1C1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Oval 12"/>
          <p:cNvSpPr/>
          <p:nvPr/>
        </p:nvSpPr>
        <p:spPr bwMode="gray">
          <a:xfrm>
            <a:off x="11399520" y="530352"/>
            <a:ext cx="377952" cy="283464"/>
          </a:xfrm>
          <a:prstGeom prst="ellipse">
            <a:avLst/>
          </a:prstGeom>
          <a:noFill/>
          <a:ln w="57150">
            <a:solidFill>
              <a:srgbClr val="C1C1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441754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597408" y="1426464"/>
            <a:ext cx="5388864" cy="786384"/>
          </a:xfrm>
        </p:spPr>
        <p:txBody>
          <a:bodyPr anchor="b"/>
          <a:lstStyle>
            <a:lvl1pPr marL="0" indent="0">
              <a:buFont typeface="Arial" pitchFamily="34" charset="0"/>
              <a:buNone/>
              <a:defRPr sz="2400" b="1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7408" y="2240280"/>
            <a:ext cx="5401056" cy="3776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gray">
          <a:xfrm>
            <a:off x="6132576" y="1426464"/>
            <a:ext cx="5388864" cy="786384"/>
          </a:xfrm>
        </p:spPr>
        <p:txBody>
          <a:bodyPr anchor="b"/>
          <a:lstStyle>
            <a:lvl1pPr marL="0" indent="0">
              <a:buNone/>
              <a:defRPr sz="2400" b="1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32576" y="2240280"/>
            <a:ext cx="5401056" cy="3776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smtClean="0"/>
              <a:t>7/9/2021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Oval 9"/>
          <p:cNvSpPr/>
          <p:nvPr/>
        </p:nvSpPr>
        <p:spPr bwMode="gray">
          <a:xfrm>
            <a:off x="402336" y="530352"/>
            <a:ext cx="377952" cy="283464"/>
          </a:xfrm>
          <a:prstGeom prst="ellipse">
            <a:avLst/>
          </a:prstGeom>
          <a:noFill/>
          <a:ln w="57150">
            <a:solidFill>
              <a:srgbClr val="C1C1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Oval 10"/>
          <p:cNvSpPr/>
          <p:nvPr/>
        </p:nvSpPr>
        <p:spPr bwMode="gray">
          <a:xfrm>
            <a:off x="1011936" y="530352"/>
            <a:ext cx="377952" cy="283464"/>
          </a:xfrm>
          <a:prstGeom prst="ellipse">
            <a:avLst/>
          </a:prstGeom>
          <a:noFill/>
          <a:ln w="57150">
            <a:solidFill>
              <a:srgbClr val="C1C1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4" name="Oval 13"/>
          <p:cNvSpPr/>
          <p:nvPr/>
        </p:nvSpPr>
        <p:spPr bwMode="gray">
          <a:xfrm>
            <a:off x="10789920" y="530352"/>
            <a:ext cx="377952" cy="283464"/>
          </a:xfrm>
          <a:prstGeom prst="ellipse">
            <a:avLst/>
          </a:prstGeom>
          <a:noFill/>
          <a:ln w="57150">
            <a:solidFill>
              <a:srgbClr val="C1C1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5" name="Oval 14"/>
          <p:cNvSpPr/>
          <p:nvPr/>
        </p:nvSpPr>
        <p:spPr bwMode="gray">
          <a:xfrm>
            <a:off x="11399520" y="530352"/>
            <a:ext cx="377952" cy="283464"/>
          </a:xfrm>
          <a:prstGeom prst="ellipse">
            <a:avLst/>
          </a:prstGeom>
          <a:noFill/>
          <a:ln w="57150">
            <a:solidFill>
              <a:srgbClr val="C1C1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464" y="73152"/>
            <a:ext cx="9339072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633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464" y="109728"/>
            <a:ext cx="9339072" cy="1143000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smtClean="0"/>
              <a:t>7/9/2021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Oval 5"/>
          <p:cNvSpPr/>
          <p:nvPr/>
        </p:nvSpPr>
        <p:spPr bwMode="gray">
          <a:xfrm>
            <a:off x="402336" y="530352"/>
            <a:ext cx="377952" cy="283464"/>
          </a:xfrm>
          <a:prstGeom prst="ellipse">
            <a:avLst/>
          </a:prstGeom>
          <a:noFill/>
          <a:ln w="57150">
            <a:solidFill>
              <a:srgbClr val="C1C1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Oval 6"/>
          <p:cNvSpPr/>
          <p:nvPr/>
        </p:nvSpPr>
        <p:spPr bwMode="gray">
          <a:xfrm>
            <a:off x="1011936" y="530352"/>
            <a:ext cx="377952" cy="283464"/>
          </a:xfrm>
          <a:prstGeom prst="ellipse">
            <a:avLst/>
          </a:prstGeom>
          <a:noFill/>
          <a:ln w="57150">
            <a:solidFill>
              <a:srgbClr val="C1C1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Oval 7"/>
          <p:cNvSpPr/>
          <p:nvPr/>
        </p:nvSpPr>
        <p:spPr bwMode="gray">
          <a:xfrm>
            <a:off x="10789920" y="530352"/>
            <a:ext cx="377952" cy="283464"/>
          </a:xfrm>
          <a:prstGeom prst="ellipse">
            <a:avLst/>
          </a:prstGeom>
          <a:noFill/>
          <a:ln w="57150">
            <a:solidFill>
              <a:srgbClr val="C1C1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Oval 8"/>
          <p:cNvSpPr/>
          <p:nvPr/>
        </p:nvSpPr>
        <p:spPr bwMode="gray">
          <a:xfrm>
            <a:off x="11399520" y="530352"/>
            <a:ext cx="377952" cy="283464"/>
          </a:xfrm>
          <a:prstGeom prst="ellipse">
            <a:avLst/>
          </a:prstGeom>
          <a:noFill/>
          <a:ln w="57150">
            <a:solidFill>
              <a:srgbClr val="C1C1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655116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smtClean="0"/>
              <a:t>7/9/2021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348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 bwMode="gray">
          <a:xfrm>
            <a:off x="-7891" y="0"/>
            <a:ext cx="3206496" cy="1783080"/>
            <a:chOff x="-5918" y="0"/>
            <a:chExt cx="3089429" cy="2295395"/>
          </a:xfrm>
        </p:grpSpPr>
        <p:sp>
          <p:nvSpPr>
            <p:cNvPr id="8" name="Freeform 7"/>
            <p:cNvSpPr/>
            <p:nvPr userDrawn="1"/>
          </p:nvSpPr>
          <p:spPr bwMode="gray">
            <a:xfrm>
              <a:off x="1772575" y="0"/>
              <a:ext cx="1310936" cy="1115627"/>
            </a:xfrm>
            <a:custGeom>
              <a:avLst/>
              <a:gdLst>
                <a:gd name="connsiteX0" fmla="*/ 0 w 1310936"/>
                <a:gd name="connsiteY0" fmla="*/ 0 h 1115627"/>
                <a:gd name="connsiteX1" fmla="*/ 435006 w 1310936"/>
                <a:gd name="connsiteY1" fmla="*/ 1115627 h 1115627"/>
                <a:gd name="connsiteX2" fmla="*/ 1310936 w 1310936"/>
                <a:gd name="connsiteY2" fmla="*/ 645111 h 1115627"/>
                <a:gd name="connsiteX3" fmla="*/ 1222159 w 1310936"/>
                <a:gd name="connsiteY3" fmla="*/ 0 h 1115627"/>
                <a:gd name="connsiteX4" fmla="*/ 0 w 1310936"/>
                <a:gd name="connsiteY4" fmla="*/ 0 h 1115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0936" h="1115627">
                  <a:moveTo>
                    <a:pt x="0" y="0"/>
                  </a:moveTo>
                  <a:lnTo>
                    <a:pt x="435006" y="1115627"/>
                  </a:lnTo>
                  <a:lnTo>
                    <a:pt x="1310936" y="645111"/>
                  </a:lnTo>
                  <a:lnTo>
                    <a:pt x="122215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9" name="Freeform 8"/>
            <p:cNvSpPr/>
            <p:nvPr userDrawn="1"/>
          </p:nvSpPr>
          <p:spPr bwMode="gray">
            <a:xfrm>
              <a:off x="-5918" y="0"/>
              <a:ext cx="2019775" cy="1452979"/>
            </a:xfrm>
            <a:custGeom>
              <a:avLst/>
              <a:gdLst>
                <a:gd name="connsiteX0" fmla="*/ 0 w 2013857"/>
                <a:gd name="connsiteY0" fmla="*/ 10886 h 1436914"/>
                <a:gd name="connsiteX1" fmla="*/ 0 w 2013857"/>
                <a:gd name="connsiteY1" fmla="*/ 1436914 h 1436914"/>
                <a:gd name="connsiteX2" fmla="*/ 2013857 w 2013857"/>
                <a:gd name="connsiteY2" fmla="*/ 794657 h 1436914"/>
                <a:gd name="connsiteX3" fmla="*/ 1687286 w 2013857"/>
                <a:gd name="connsiteY3" fmla="*/ 0 h 1436914"/>
                <a:gd name="connsiteX4" fmla="*/ 0 w 2013857"/>
                <a:gd name="connsiteY4" fmla="*/ 10886 h 1436914"/>
                <a:gd name="connsiteX0" fmla="*/ 0 w 2013857"/>
                <a:gd name="connsiteY0" fmla="*/ 2008 h 1436914"/>
                <a:gd name="connsiteX1" fmla="*/ 0 w 2013857"/>
                <a:gd name="connsiteY1" fmla="*/ 1436914 h 1436914"/>
                <a:gd name="connsiteX2" fmla="*/ 2013857 w 2013857"/>
                <a:gd name="connsiteY2" fmla="*/ 794657 h 1436914"/>
                <a:gd name="connsiteX3" fmla="*/ 1687286 w 2013857"/>
                <a:gd name="connsiteY3" fmla="*/ 0 h 1436914"/>
                <a:gd name="connsiteX4" fmla="*/ 0 w 2013857"/>
                <a:gd name="connsiteY4" fmla="*/ 2008 h 1436914"/>
                <a:gd name="connsiteX0" fmla="*/ 5918 w 2019775"/>
                <a:gd name="connsiteY0" fmla="*/ 2008 h 1452979"/>
                <a:gd name="connsiteX1" fmla="*/ 5918 w 2019775"/>
                <a:gd name="connsiteY1" fmla="*/ 1436914 h 1452979"/>
                <a:gd name="connsiteX2" fmla="*/ 0 w 2019775"/>
                <a:gd name="connsiteY2" fmla="*/ 1452979 h 1452979"/>
                <a:gd name="connsiteX3" fmla="*/ 2019775 w 2019775"/>
                <a:gd name="connsiteY3" fmla="*/ 794657 h 1452979"/>
                <a:gd name="connsiteX4" fmla="*/ 1693204 w 2019775"/>
                <a:gd name="connsiteY4" fmla="*/ 0 h 1452979"/>
                <a:gd name="connsiteX5" fmla="*/ 5918 w 2019775"/>
                <a:gd name="connsiteY5" fmla="*/ 2008 h 145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19775" h="1452979">
                  <a:moveTo>
                    <a:pt x="5918" y="2008"/>
                  </a:moveTo>
                  <a:lnTo>
                    <a:pt x="5918" y="1436914"/>
                  </a:lnTo>
                  <a:lnTo>
                    <a:pt x="0" y="1452979"/>
                  </a:lnTo>
                  <a:lnTo>
                    <a:pt x="2019775" y="794657"/>
                  </a:lnTo>
                  <a:lnTo>
                    <a:pt x="1693204" y="0"/>
                  </a:lnTo>
                  <a:lnTo>
                    <a:pt x="5918" y="2008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0" name="Freeform 9"/>
            <p:cNvSpPr/>
            <p:nvPr userDrawn="1"/>
          </p:nvSpPr>
          <p:spPr bwMode="gray">
            <a:xfrm>
              <a:off x="-3132" y="895611"/>
              <a:ext cx="2156565" cy="1399784"/>
            </a:xfrm>
            <a:custGeom>
              <a:avLst/>
              <a:gdLst>
                <a:gd name="connsiteX0" fmla="*/ 2048006 w 2148214"/>
                <a:gd name="connsiteY0" fmla="*/ 0 h 1399784"/>
                <a:gd name="connsiteX1" fmla="*/ 2148214 w 2148214"/>
                <a:gd name="connsiteY1" fmla="*/ 253652 h 1399784"/>
                <a:gd name="connsiteX2" fmla="*/ 0 w 2148214"/>
                <a:gd name="connsiteY2" fmla="*/ 1399784 h 1399784"/>
                <a:gd name="connsiteX3" fmla="*/ 0 w 2148214"/>
                <a:gd name="connsiteY3" fmla="*/ 676405 h 1399784"/>
                <a:gd name="connsiteX4" fmla="*/ 2048006 w 2148214"/>
                <a:gd name="connsiteY4" fmla="*/ 0 h 1399784"/>
                <a:gd name="connsiteX0" fmla="*/ 2048006 w 2156565"/>
                <a:gd name="connsiteY0" fmla="*/ 0 h 1399784"/>
                <a:gd name="connsiteX1" fmla="*/ 2156565 w 2156565"/>
                <a:gd name="connsiteY1" fmla="*/ 247389 h 1399784"/>
                <a:gd name="connsiteX2" fmla="*/ 0 w 2156565"/>
                <a:gd name="connsiteY2" fmla="*/ 1399784 h 1399784"/>
                <a:gd name="connsiteX3" fmla="*/ 0 w 2156565"/>
                <a:gd name="connsiteY3" fmla="*/ 676405 h 1399784"/>
                <a:gd name="connsiteX4" fmla="*/ 2048006 w 2156565"/>
                <a:gd name="connsiteY4" fmla="*/ 0 h 1399784"/>
                <a:gd name="connsiteX0" fmla="*/ 2060532 w 2156565"/>
                <a:gd name="connsiteY0" fmla="*/ 0 h 1399784"/>
                <a:gd name="connsiteX1" fmla="*/ 2156565 w 2156565"/>
                <a:gd name="connsiteY1" fmla="*/ 247389 h 1399784"/>
                <a:gd name="connsiteX2" fmla="*/ 0 w 2156565"/>
                <a:gd name="connsiteY2" fmla="*/ 1399784 h 1399784"/>
                <a:gd name="connsiteX3" fmla="*/ 0 w 2156565"/>
                <a:gd name="connsiteY3" fmla="*/ 676405 h 1399784"/>
                <a:gd name="connsiteX4" fmla="*/ 2060532 w 2156565"/>
                <a:gd name="connsiteY4" fmla="*/ 0 h 1399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6565" h="1399784">
                  <a:moveTo>
                    <a:pt x="2060532" y="0"/>
                  </a:moveTo>
                  <a:lnTo>
                    <a:pt x="2156565" y="247389"/>
                  </a:lnTo>
                  <a:lnTo>
                    <a:pt x="0" y="1399784"/>
                  </a:lnTo>
                  <a:lnTo>
                    <a:pt x="0" y="676405"/>
                  </a:lnTo>
                  <a:lnTo>
                    <a:pt x="206053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">
          <a:xfrm>
            <a:off x="4767071" y="411480"/>
            <a:ext cx="6864096" cy="1162050"/>
          </a:xfrm>
        </p:spPr>
        <p:txBody>
          <a:bodyPr anchor="b">
            <a:normAutofit/>
          </a:bodyPr>
          <a:lstStyle>
            <a:lvl1pPr algn="l">
              <a:defRPr sz="3200" b="1">
                <a:solidFill>
                  <a:schemeClr val="tx2"/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664208"/>
            <a:ext cx="6815667" cy="470001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53440" y="1664208"/>
            <a:ext cx="3767328" cy="4690872"/>
          </a:xfrm>
          <a:solidFill>
            <a:schemeClr val="accent6">
              <a:lumMod val="60000"/>
              <a:lumOff val="40000"/>
            </a:schemeClr>
          </a:solidFill>
          <a:effectLst>
            <a:outerShdw blurRad="50800" dist="38100" dir="5400000" algn="ctr" rotWithShape="0">
              <a:srgbClr val="000000">
                <a:alpha val="40000"/>
              </a:srgbClr>
            </a:outerShdw>
          </a:effectLst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56343" y="6583680"/>
            <a:ext cx="2844800" cy="228600"/>
          </a:xfrm>
        </p:spPr>
        <p:txBody>
          <a:bodyPr/>
          <a:lstStyle/>
          <a:p>
            <a:fld id="{37D525BB-DA17-4BA0-B3C8-3AC3ABC827E6}" type="datetimeFigureOut">
              <a:rPr lang="en-US" smtClean="0"/>
              <a:t>7/9/2021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759200" y="6583680"/>
            <a:ext cx="6705600" cy="228600"/>
          </a:xfrm>
        </p:spPr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Oval 10"/>
          <p:cNvSpPr/>
          <p:nvPr/>
        </p:nvSpPr>
        <p:spPr bwMode="gray">
          <a:xfrm>
            <a:off x="3011424" y="1161288"/>
            <a:ext cx="377952" cy="283464"/>
          </a:xfrm>
          <a:prstGeom prst="ellipse">
            <a:avLst/>
          </a:prstGeom>
          <a:noFill/>
          <a:ln w="57150">
            <a:solidFill>
              <a:srgbClr val="C1C1C1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Oval 11"/>
          <p:cNvSpPr/>
          <p:nvPr/>
        </p:nvSpPr>
        <p:spPr bwMode="gray">
          <a:xfrm>
            <a:off x="3621024" y="1161288"/>
            <a:ext cx="377952" cy="283464"/>
          </a:xfrm>
          <a:prstGeom prst="ellipse">
            <a:avLst/>
          </a:prstGeom>
          <a:noFill/>
          <a:ln w="57150">
            <a:solidFill>
              <a:srgbClr val="C1C1C1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Oval 12"/>
          <p:cNvSpPr/>
          <p:nvPr/>
        </p:nvSpPr>
        <p:spPr bwMode="gray">
          <a:xfrm>
            <a:off x="4230624" y="1161288"/>
            <a:ext cx="377952" cy="283464"/>
          </a:xfrm>
          <a:prstGeom prst="ellipse">
            <a:avLst/>
          </a:prstGeom>
          <a:noFill/>
          <a:ln w="57150">
            <a:solidFill>
              <a:srgbClr val="C1C1C1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056533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">
          <a:xfrm>
            <a:off x="1146048" y="502920"/>
            <a:ext cx="10204704" cy="566928"/>
          </a:xfrm>
        </p:spPr>
        <p:txBody>
          <a:bodyPr anchor="ctr">
            <a:normAutofit/>
          </a:bodyPr>
          <a:lstStyle>
            <a:lvl1pPr algn="l">
              <a:defRPr sz="2800" b="1">
                <a:solidFill>
                  <a:schemeClr val="tx2"/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46048" y="1170432"/>
            <a:ext cx="10192512" cy="4114800"/>
          </a:xfrm>
          <a:solidFill>
            <a:schemeClr val="accent6">
              <a:lumMod val="20000"/>
              <a:lumOff val="80000"/>
            </a:schemeClr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black">
          <a:xfrm>
            <a:off x="1146048" y="5385816"/>
            <a:ext cx="10204704" cy="78638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smtClean="0"/>
              <a:t>7/9/2021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Oval 7"/>
          <p:cNvSpPr/>
          <p:nvPr/>
        </p:nvSpPr>
        <p:spPr bwMode="gray">
          <a:xfrm>
            <a:off x="621792" y="658368"/>
            <a:ext cx="377952" cy="283464"/>
          </a:xfrm>
          <a:prstGeom prst="ellipse">
            <a:avLst/>
          </a:prstGeom>
          <a:noFill/>
          <a:ln w="57150">
            <a:solidFill>
              <a:srgbClr val="C1C1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Oval 8"/>
          <p:cNvSpPr/>
          <p:nvPr/>
        </p:nvSpPr>
        <p:spPr bwMode="gray">
          <a:xfrm>
            <a:off x="621792" y="5440680"/>
            <a:ext cx="377952" cy="283464"/>
          </a:xfrm>
          <a:prstGeom prst="ellipse">
            <a:avLst/>
          </a:prstGeom>
          <a:noFill/>
          <a:ln w="57150">
            <a:solidFill>
              <a:srgbClr val="C1C1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590426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9488" y="128016"/>
            <a:ext cx="8193024" cy="1143000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527048"/>
            <a:ext cx="10972800" cy="4599432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smtClean="0"/>
              <a:t>7/9/2021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Oval 6"/>
          <p:cNvSpPr/>
          <p:nvPr/>
        </p:nvSpPr>
        <p:spPr bwMode="gray">
          <a:xfrm>
            <a:off x="402336" y="530352"/>
            <a:ext cx="377952" cy="283464"/>
          </a:xfrm>
          <a:prstGeom prst="ellipse">
            <a:avLst/>
          </a:prstGeom>
          <a:noFill/>
          <a:ln w="57150">
            <a:solidFill>
              <a:srgbClr val="C1C1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Oval 7"/>
          <p:cNvSpPr/>
          <p:nvPr/>
        </p:nvSpPr>
        <p:spPr bwMode="gray">
          <a:xfrm>
            <a:off x="1011936" y="530352"/>
            <a:ext cx="377952" cy="283464"/>
          </a:xfrm>
          <a:prstGeom prst="ellipse">
            <a:avLst/>
          </a:prstGeom>
          <a:noFill/>
          <a:ln w="57150">
            <a:solidFill>
              <a:srgbClr val="C1C1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Oval 8"/>
          <p:cNvSpPr/>
          <p:nvPr/>
        </p:nvSpPr>
        <p:spPr bwMode="gray">
          <a:xfrm>
            <a:off x="1621536" y="530352"/>
            <a:ext cx="377952" cy="283464"/>
          </a:xfrm>
          <a:prstGeom prst="ellipse">
            <a:avLst/>
          </a:prstGeom>
          <a:noFill/>
          <a:ln w="57150">
            <a:solidFill>
              <a:srgbClr val="C1C1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Oval 9"/>
          <p:cNvSpPr/>
          <p:nvPr/>
        </p:nvSpPr>
        <p:spPr bwMode="gray">
          <a:xfrm>
            <a:off x="10180320" y="530352"/>
            <a:ext cx="377952" cy="283464"/>
          </a:xfrm>
          <a:prstGeom prst="ellipse">
            <a:avLst/>
          </a:prstGeom>
          <a:noFill/>
          <a:ln w="57150">
            <a:solidFill>
              <a:srgbClr val="C1C1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Oval 10"/>
          <p:cNvSpPr/>
          <p:nvPr/>
        </p:nvSpPr>
        <p:spPr bwMode="gray">
          <a:xfrm>
            <a:off x="10789920" y="530352"/>
            <a:ext cx="377952" cy="283464"/>
          </a:xfrm>
          <a:prstGeom prst="ellipse">
            <a:avLst/>
          </a:prstGeom>
          <a:noFill/>
          <a:ln w="57150">
            <a:solidFill>
              <a:srgbClr val="C1C1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Oval 11"/>
          <p:cNvSpPr/>
          <p:nvPr/>
        </p:nvSpPr>
        <p:spPr bwMode="gray">
          <a:xfrm>
            <a:off x="11399520" y="530352"/>
            <a:ext cx="377952" cy="283464"/>
          </a:xfrm>
          <a:prstGeom prst="ellipse">
            <a:avLst/>
          </a:prstGeom>
          <a:noFill/>
          <a:ln w="57150">
            <a:solidFill>
              <a:srgbClr val="C1C1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40050734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/>
          <p:nvPr/>
        </p:nvSpPr>
        <p:spPr bwMode="gray">
          <a:xfrm flipH="1" flipV="1">
            <a:off x="9025831" y="6204296"/>
            <a:ext cx="1137093" cy="653704"/>
          </a:xfrm>
          <a:custGeom>
            <a:avLst/>
            <a:gdLst>
              <a:gd name="connsiteX0" fmla="*/ 0 w 1310936"/>
              <a:gd name="connsiteY0" fmla="*/ 0 h 1115627"/>
              <a:gd name="connsiteX1" fmla="*/ 435006 w 1310936"/>
              <a:gd name="connsiteY1" fmla="*/ 1115627 h 1115627"/>
              <a:gd name="connsiteX2" fmla="*/ 1310936 w 1310936"/>
              <a:gd name="connsiteY2" fmla="*/ 645111 h 1115627"/>
              <a:gd name="connsiteX3" fmla="*/ 1222159 w 1310936"/>
              <a:gd name="connsiteY3" fmla="*/ 0 h 1115627"/>
              <a:gd name="connsiteX4" fmla="*/ 0 w 1310936"/>
              <a:gd name="connsiteY4" fmla="*/ 0 h 1115627"/>
              <a:gd name="connsiteX0" fmla="*/ 0 w 1310936"/>
              <a:gd name="connsiteY0" fmla="*/ 0 h 1063415"/>
              <a:gd name="connsiteX1" fmla="*/ 414592 w 1310936"/>
              <a:gd name="connsiteY1" fmla="*/ 1063415 h 1063415"/>
              <a:gd name="connsiteX2" fmla="*/ 1310936 w 1310936"/>
              <a:gd name="connsiteY2" fmla="*/ 645111 h 1063415"/>
              <a:gd name="connsiteX3" fmla="*/ 1222159 w 1310936"/>
              <a:gd name="connsiteY3" fmla="*/ 0 h 1063415"/>
              <a:gd name="connsiteX4" fmla="*/ 0 w 1310936"/>
              <a:gd name="connsiteY4" fmla="*/ 0 h 1063415"/>
              <a:gd name="connsiteX0" fmla="*/ 0 w 1328969"/>
              <a:gd name="connsiteY0" fmla="*/ 0 h 1063415"/>
              <a:gd name="connsiteX1" fmla="*/ 414592 w 1328969"/>
              <a:gd name="connsiteY1" fmla="*/ 1063415 h 1063415"/>
              <a:gd name="connsiteX2" fmla="*/ 1328969 w 1328969"/>
              <a:gd name="connsiteY2" fmla="*/ 764808 h 1063415"/>
              <a:gd name="connsiteX3" fmla="*/ 1222159 w 1328969"/>
              <a:gd name="connsiteY3" fmla="*/ 0 h 1063415"/>
              <a:gd name="connsiteX4" fmla="*/ 0 w 1328969"/>
              <a:gd name="connsiteY4" fmla="*/ 0 h 1063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8969" h="1063415">
                <a:moveTo>
                  <a:pt x="0" y="0"/>
                </a:moveTo>
                <a:lnTo>
                  <a:pt x="414592" y="1063415"/>
                </a:lnTo>
                <a:lnTo>
                  <a:pt x="1328969" y="764808"/>
                </a:lnTo>
                <a:lnTo>
                  <a:pt x="1222159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Freeform 12"/>
          <p:cNvSpPr/>
          <p:nvPr/>
        </p:nvSpPr>
        <p:spPr bwMode="gray">
          <a:xfrm flipH="1" flipV="1">
            <a:off x="9882508" y="5623560"/>
            <a:ext cx="2316480" cy="1234440"/>
          </a:xfrm>
          <a:custGeom>
            <a:avLst/>
            <a:gdLst>
              <a:gd name="connsiteX0" fmla="*/ 0 w 2013857"/>
              <a:gd name="connsiteY0" fmla="*/ 10886 h 1436914"/>
              <a:gd name="connsiteX1" fmla="*/ 0 w 2013857"/>
              <a:gd name="connsiteY1" fmla="*/ 1436914 h 1436914"/>
              <a:gd name="connsiteX2" fmla="*/ 2013857 w 2013857"/>
              <a:gd name="connsiteY2" fmla="*/ 794657 h 1436914"/>
              <a:gd name="connsiteX3" fmla="*/ 1687286 w 2013857"/>
              <a:gd name="connsiteY3" fmla="*/ 0 h 1436914"/>
              <a:gd name="connsiteX4" fmla="*/ 0 w 2013857"/>
              <a:gd name="connsiteY4" fmla="*/ 10886 h 1436914"/>
              <a:gd name="connsiteX0" fmla="*/ 0 w 2013857"/>
              <a:gd name="connsiteY0" fmla="*/ 2008 h 1436914"/>
              <a:gd name="connsiteX1" fmla="*/ 0 w 2013857"/>
              <a:gd name="connsiteY1" fmla="*/ 1436914 h 1436914"/>
              <a:gd name="connsiteX2" fmla="*/ 2013857 w 2013857"/>
              <a:gd name="connsiteY2" fmla="*/ 794657 h 1436914"/>
              <a:gd name="connsiteX3" fmla="*/ 1687286 w 2013857"/>
              <a:gd name="connsiteY3" fmla="*/ 0 h 1436914"/>
              <a:gd name="connsiteX4" fmla="*/ 0 w 2013857"/>
              <a:gd name="connsiteY4" fmla="*/ 2008 h 1436914"/>
              <a:gd name="connsiteX0" fmla="*/ 5918 w 2019775"/>
              <a:gd name="connsiteY0" fmla="*/ 2008 h 1452979"/>
              <a:gd name="connsiteX1" fmla="*/ 5918 w 2019775"/>
              <a:gd name="connsiteY1" fmla="*/ 1436914 h 1452979"/>
              <a:gd name="connsiteX2" fmla="*/ 0 w 2019775"/>
              <a:gd name="connsiteY2" fmla="*/ 1452979 h 1452979"/>
              <a:gd name="connsiteX3" fmla="*/ 2019775 w 2019775"/>
              <a:gd name="connsiteY3" fmla="*/ 794657 h 1452979"/>
              <a:gd name="connsiteX4" fmla="*/ 1693204 w 2019775"/>
              <a:gd name="connsiteY4" fmla="*/ 0 h 1452979"/>
              <a:gd name="connsiteX5" fmla="*/ 5918 w 2019775"/>
              <a:gd name="connsiteY5" fmla="*/ 2008 h 1452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9775" h="1452979">
                <a:moveTo>
                  <a:pt x="5918" y="2008"/>
                </a:moveTo>
                <a:lnTo>
                  <a:pt x="5918" y="1436914"/>
                </a:lnTo>
                <a:lnTo>
                  <a:pt x="0" y="1452979"/>
                </a:lnTo>
                <a:lnTo>
                  <a:pt x="2019775" y="794657"/>
                </a:lnTo>
                <a:lnTo>
                  <a:pt x="1693204" y="0"/>
                </a:lnTo>
                <a:lnTo>
                  <a:pt x="5918" y="200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pSp>
        <p:nvGrpSpPr>
          <p:cNvPr id="7" name="Group 6"/>
          <p:cNvGrpSpPr/>
          <p:nvPr/>
        </p:nvGrpSpPr>
        <p:grpSpPr bwMode="gray">
          <a:xfrm>
            <a:off x="-7891" y="0"/>
            <a:ext cx="3206496" cy="1783080"/>
            <a:chOff x="-5918" y="0"/>
            <a:chExt cx="3089429" cy="2295395"/>
          </a:xfrm>
        </p:grpSpPr>
        <p:sp>
          <p:nvSpPr>
            <p:cNvPr id="8" name="Freeform 7"/>
            <p:cNvSpPr/>
            <p:nvPr userDrawn="1"/>
          </p:nvSpPr>
          <p:spPr bwMode="gray">
            <a:xfrm>
              <a:off x="1772575" y="0"/>
              <a:ext cx="1310936" cy="1115627"/>
            </a:xfrm>
            <a:custGeom>
              <a:avLst/>
              <a:gdLst>
                <a:gd name="connsiteX0" fmla="*/ 0 w 1310936"/>
                <a:gd name="connsiteY0" fmla="*/ 0 h 1115627"/>
                <a:gd name="connsiteX1" fmla="*/ 435006 w 1310936"/>
                <a:gd name="connsiteY1" fmla="*/ 1115627 h 1115627"/>
                <a:gd name="connsiteX2" fmla="*/ 1310936 w 1310936"/>
                <a:gd name="connsiteY2" fmla="*/ 645111 h 1115627"/>
                <a:gd name="connsiteX3" fmla="*/ 1222159 w 1310936"/>
                <a:gd name="connsiteY3" fmla="*/ 0 h 1115627"/>
                <a:gd name="connsiteX4" fmla="*/ 0 w 1310936"/>
                <a:gd name="connsiteY4" fmla="*/ 0 h 1115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0936" h="1115627">
                  <a:moveTo>
                    <a:pt x="0" y="0"/>
                  </a:moveTo>
                  <a:lnTo>
                    <a:pt x="435006" y="1115627"/>
                  </a:lnTo>
                  <a:lnTo>
                    <a:pt x="1310936" y="645111"/>
                  </a:lnTo>
                  <a:lnTo>
                    <a:pt x="122215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9" name="Freeform 8"/>
            <p:cNvSpPr/>
            <p:nvPr userDrawn="1"/>
          </p:nvSpPr>
          <p:spPr bwMode="gray">
            <a:xfrm>
              <a:off x="-5918" y="0"/>
              <a:ext cx="2019775" cy="1452979"/>
            </a:xfrm>
            <a:custGeom>
              <a:avLst/>
              <a:gdLst>
                <a:gd name="connsiteX0" fmla="*/ 0 w 2013857"/>
                <a:gd name="connsiteY0" fmla="*/ 10886 h 1436914"/>
                <a:gd name="connsiteX1" fmla="*/ 0 w 2013857"/>
                <a:gd name="connsiteY1" fmla="*/ 1436914 h 1436914"/>
                <a:gd name="connsiteX2" fmla="*/ 2013857 w 2013857"/>
                <a:gd name="connsiteY2" fmla="*/ 794657 h 1436914"/>
                <a:gd name="connsiteX3" fmla="*/ 1687286 w 2013857"/>
                <a:gd name="connsiteY3" fmla="*/ 0 h 1436914"/>
                <a:gd name="connsiteX4" fmla="*/ 0 w 2013857"/>
                <a:gd name="connsiteY4" fmla="*/ 10886 h 1436914"/>
                <a:gd name="connsiteX0" fmla="*/ 0 w 2013857"/>
                <a:gd name="connsiteY0" fmla="*/ 2008 h 1436914"/>
                <a:gd name="connsiteX1" fmla="*/ 0 w 2013857"/>
                <a:gd name="connsiteY1" fmla="*/ 1436914 h 1436914"/>
                <a:gd name="connsiteX2" fmla="*/ 2013857 w 2013857"/>
                <a:gd name="connsiteY2" fmla="*/ 794657 h 1436914"/>
                <a:gd name="connsiteX3" fmla="*/ 1687286 w 2013857"/>
                <a:gd name="connsiteY3" fmla="*/ 0 h 1436914"/>
                <a:gd name="connsiteX4" fmla="*/ 0 w 2013857"/>
                <a:gd name="connsiteY4" fmla="*/ 2008 h 1436914"/>
                <a:gd name="connsiteX0" fmla="*/ 5918 w 2019775"/>
                <a:gd name="connsiteY0" fmla="*/ 2008 h 1452979"/>
                <a:gd name="connsiteX1" fmla="*/ 5918 w 2019775"/>
                <a:gd name="connsiteY1" fmla="*/ 1436914 h 1452979"/>
                <a:gd name="connsiteX2" fmla="*/ 0 w 2019775"/>
                <a:gd name="connsiteY2" fmla="*/ 1452979 h 1452979"/>
                <a:gd name="connsiteX3" fmla="*/ 2019775 w 2019775"/>
                <a:gd name="connsiteY3" fmla="*/ 794657 h 1452979"/>
                <a:gd name="connsiteX4" fmla="*/ 1693204 w 2019775"/>
                <a:gd name="connsiteY4" fmla="*/ 0 h 1452979"/>
                <a:gd name="connsiteX5" fmla="*/ 5918 w 2019775"/>
                <a:gd name="connsiteY5" fmla="*/ 2008 h 145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19775" h="1452979">
                  <a:moveTo>
                    <a:pt x="5918" y="2008"/>
                  </a:moveTo>
                  <a:lnTo>
                    <a:pt x="5918" y="1436914"/>
                  </a:lnTo>
                  <a:lnTo>
                    <a:pt x="0" y="1452979"/>
                  </a:lnTo>
                  <a:lnTo>
                    <a:pt x="2019775" y="794657"/>
                  </a:lnTo>
                  <a:lnTo>
                    <a:pt x="1693204" y="0"/>
                  </a:lnTo>
                  <a:lnTo>
                    <a:pt x="5918" y="2008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0" name="Freeform 9"/>
            <p:cNvSpPr/>
            <p:nvPr userDrawn="1"/>
          </p:nvSpPr>
          <p:spPr bwMode="gray">
            <a:xfrm>
              <a:off x="-3132" y="895611"/>
              <a:ext cx="2156565" cy="1399784"/>
            </a:xfrm>
            <a:custGeom>
              <a:avLst/>
              <a:gdLst>
                <a:gd name="connsiteX0" fmla="*/ 2048006 w 2148214"/>
                <a:gd name="connsiteY0" fmla="*/ 0 h 1399784"/>
                <a:gd name="connsiteX1" fmla="*/ 2148214 w 2148214"/>
                <a:gd name="connsiteY1" fmla="*/ 253652 h 1399784"/>
                <a:gd name="connsiteX2" fmla="*/ 0 w 2148214"/>
                <a:gd name="connsiteY2" fmla="*/ 1399784 h 1399784"/>
                <a:gd name="connsiteX3" fmla="*/ 0 w 2148214"/>
                <a:gd name="connsiteY3" fmla="*/ 676405 h 1399784"/>
                <a:gd name="connsiteX4" fmla="*/ 2048006 w 2148214"/>
                <a:gd name="connsiteY4" fmla="*/ 0 h 1399784"/>
                <a:gd name="connsiteX0" fmla="*/ 2048006 w 2156565"/>
                <a:gd name="connsiteY0" fmla="*/ 0 h 1399784"/>
                <a:gd name="connsiteX1" fmla="*/ 2156565 w 2156565"/>
                <a:gd name="connsiteY1" fmla="*/ 247389 h 1399784"/>
                <a:gd name="connsiteX2" fmla="*/ 0 w 2156565"/>
                <a:gd name="connsiteY2" fmla="*/ 1399784 h 1399784"/>
                <a:gd name="connsiteX3" fmla="*/ 0 w 2156565"/>
                <a:gd name="connsiteY3" fmla="*/ 676405 h 1399784"/>
                <a:gd name="connsiteX4" fmla="*/ 2048006 w 2156565"/>
                <a:gd name="connsiteY4" fmla="*/ 0 h 1399784"/>
                <a:gd name="connsiteX0" fmla="*/ 2060532 w 2156565"/>
                <a:gd name="connsiteY0" fmla="*/ 0 h 1399784"/>
                <a:gd name="connsiteX1" fmla="*/ 2156565 w 2156565"/>
                <a:gd name="connsiteY1" fmla="*/ 247389 h 1399784"/>
                <a:gd name="connsiteX2" fmla="*/ 0 w 2156565"/>
                <a:gd name="connsiteY2" fmla="*/ 1399784 h 1399784"/>
                <a:gd name="connsiteX3" fmla="*/ 0 w 2156565"/>
                <a:gd name="connsiteY3" fmla="*/ 676405 h 1399784"/>
                <a:gd name="connsiteX4" fmla="*/ 2060532 w 2156565"/>
                <a:gd name="connsiteY4" fmla="*/ 0 h 1399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6565" h="1399784">
                  <a:moveTo>
                    <a:pt x="2060532" y="0"/>
                  </a:moveTo>
                  <a:lnTo>
                    <a:pt x="2156565" y="247389"/>
                  </a:lnTo>
                  <a:lnTo>
                    <a:pt x="0" y="1399784"/>
                  </a:lnTo>
                  <a:lnTo>
                    <a:pt x="0" y="676405"/>
                  </a:lnTo>
                  <a:lnTo>
                    <a:pt x="206053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gray">
          <a:xfrm>
            <a:off x="9339072" y="274639"/>
            <a:ext cx="2243328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gray">
          <a:xfrm>
            <a:off x="609600" y="274639"/>
            <a:ext cx="85344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>
            <a:off x="609600" y="6583680"/>
            <a:ext cx="2844800" cy="228600"/>
          </a:xfrm>
        </p:spPr>
        <p:txBody>
          <a:bodyPr/>
          <a:lstStyle/>
          <a:p>
            <a:fld id="{D3FFE419-2371-464F-8239-3959401C3561}" type="datetimeFigureOut">
              <a:rPr lang="en-US" smtClean="0"/>
              <a:t>7/9/2021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>
            <a:off x="3560064" y="6583680"/>
            <a:ext cx="5486400" cy="228600"/>
          </a:xfrm>
        </p:spPr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>
          <a:xfrm>
            <a:off x="9351264" y="6583680"/>
            <a:ext cx="609600" cy="228600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5521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16" name="Freeform 15"/>
          <p:cNvSpPr/>
          <p:nvPr/>
        </p:nvSpPr>
        <p:spPr bwMode="gray">
          <a:xfrm>
            <a:off x="-1" y="6229431"/>
            <a:ext cx="1822764" cy="209846"/>
          </a:xfrm>
          <a:custGeom>
            <a:avLst/>
            <a:gdLst>
              <a:gd name="connsiteX0" fmla="*/ 0 w 1371600"/>
              <a:gd name="connsiteY0" fmla="*/ 0 h 206828"/>
              <a:gd name="connsiteX1" fmla="*/ 1230086 w 1371600"/>
              <a:gd name="connsiteY1" fmla="*/ 21771 h 206828"/>
              <a:gd name="connsiteX2" fmla="*/ 1371600 w 1371600"/>
              <a:gd name="connsiteY2" fmla="*/ 119743 h 206828"/>
              <a:gd name="connsiteX3" fmla="*/ 522515 w 1371600"/>
              <a:gd name="connsiteY3" fmla="*/ 130628 h 206828"/>
              <a:gd name="connsiteX4" fmla="*/ 511629 w 1371600"/>
              <a:gd name="connsiteY4" fmla="*/ 206828 h 206828"/>
              <a:gd name="connsiteX5" fmla="*/ 10886 w 1371600"/>
              <a:gd name="connsiteY5" fmla="*/ 206828 h 206828"/>
              <a:gd name="connsiteX6" fmla="*/ 0 w 1371600"/>
              <a:gd name="connsiteY6" fmla="*/ 0 h 206828"/>
              <a:gd name="connsiteX0" fmla="*/ 0 w 1371600"/>
              <a:gd name="connsiteY0" fmla="*/ 0 h 206828"/>
              <a:gd name="connsiteX1" fmla="*/ 1230086 w 1371600"/>
              <a:gd name="connsiteY1" fmla="*/ 21771 h 206828"/>
              <a:gd name="connsiteX2" fmla="*/ 1371600 w 1371600"/>
              <a:gd name="connsiteY2" fmla="*/ 119743 h 206828"/>
              <a:gd name="connsiteX3" fmla="*/ 522515 w 1371600"/>
              <a:gd name="connsiteY3" fmla="*/ 130628 h 206828"/>
              <a:gd name="connsiteX4" fmla="*/ 511629 w 1371600"/>
              <a:gd name="connsiteY4" fmla="*/ 206828 h 206828"/>
              <a:gd name="connsiteX5" fmla="*/ 10886 w 1371600"/>
              <a:gd name="connsiteY5" fmla="*/ 206828 h 206828"/>
              <a:gd name="connsiteX6" fmla="*/ 0 w 1371600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22515 w 1367073"/>
              <a:gd name="connsiteY3" fmla="*/ 130628 h 206828"/>
              <a:gd name="connsiteX4" fmla="*/ 511629 w 1367073"/>
              <a:gd name="connsiteY4" fmla="*/ 206828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08180 w 1367073"/>
              <a:gd name="connsiteY3" fmla="*/ 135909 h 206828"/>
              <a:gd name="connsiteX4" fmla="*/ 511629 w 1367073"/>
              <a:gd name="connsiteY4" fmla="*/ 206828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08180 w 1367073"/>
              <a:gd name="connsiteY3" fmla="*/ 135909 h 206828"/>
              <a:gd name="connsiteX4" fmla="*/ 430902 w 1367073"/>
              <a:gd name="connsiteY4" fmla="*/ 205319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02899 w 1367073"/>
              <a:gd name="connsiteY3" fmla="*/ 135155 h 206828"/>
              <a:gd name="connsiteX4" fmla="*/ 430902 w 1367073"/>
              <a:gd name="connsiteY4" fmla="*/ 205319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21760 w 1367073"/>
              <a:gd name="connsiteY3" fmla="*/ 146472 h 206828"/>
              <a:gd name="connsiteX4" fmla="*/ 430902 w 1367073"/>
              <a:gd name="connsiteY4" fmla="*/ 205319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9846"/>
              <a:gd name="connsiteX1" fmla="*/ 1230086 w 1367073"/>
              <a:gd name="connsiteY1" fmla="*/ 21771 h 209846"/>
              <a:gd name="connsiteX2" fmla="*/ 1367073 w 1367073"/>
              <a:gd name="connsiteY2" fmla="*/ 143886 h 209846"/>
              <a:gd name="connsiteX3" fmla="*/ 521760 w 1367073"/>
              <a:gd name="connsiteY3" fmla="*/ 146472 h 209846"/>
              <a:gd name="connsiteX4" fmla="*/ 507856 w 1367073"/>
              <a:gd name="connsiteY4" fmla="*/ 209846 h 209846"/>
              <a:gd name="connsiteX5" fmla="*/ 10886 w 1367073"/>
              <a:gd name="connsiteY5" fmla="*/ 206828 h 209846"/>
              <a:gd name="connsiteX6" fmla="*/ 0 w 1367073"/>
              <a:gd name="connsiteY6" fmla="*/ 0 h 209846"/>
              <a:gd name="connsiteX0" fmla="*/ 0 w 1367073"/>
              <a:gd name="connsiteY0" fmla="*/ 0 h 209846"/>
              <a:gd name="connsiteX1" fmla="*/ 1230086 w 1367073"/>
              <a:gd name="connsiteY1" fmla="*/ 21771 h 209846"/>
              <a:gd name="connsiteX2" fmla="*/ 1367073 w 1367073"/>
              <a:gd name="connsiteY2" fmla="*/ 143886 h 209846"/>
              <a:gd name="connsiteX3" fmla="*/ 521760 w 1367073"/>
              <a:gd name="connsiteY3" fmla="*/ 146472 h 209846"/>
              <a:gd name="connsiteX4" fmla="*/ 507856 w 1367073"/>
              <a:gd name="connsiteY4" fmla="*/ 209846 h 209846"/>
              <a:gd name="connsiteX5" fmla="*/ 1833 w 1367073"/>
              <a:gd name="connsiteY5" fmla="*/ 208337 h 209846"/>
              <a:gd name="connsiteX6" fmla="*/ 0 w 1367073"/>
              <a:gd name="connsiteY6" fmla="*/ 0 h 209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67073" h="209846">
                <a:moveTo>
                  <a:pt x="0" y="0"/>
                </a:moveTo>
                <a:lnTo>
                  <a:pt x="1230086" y="21771"/>
                </a:lnTo>
                <a:lnTo>
                  <a:pt x="1367073" y="143886"/>
                </a:lnTo>
                <a:lnTo>
                  <a:pt x="521760" y="146472"/>
                </a:lnTo>
                <a:lnTo>
                  <a:pt x="507856" y="209846"/>
                </a:lnTo>
                <a:lnTo>
                  <a:pt x="1833" y="20833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7" name="Freeform 16"/>
          <p:cNvSpPr/>
          <p:nvPr/>
        </p:nvSpPr>
        <p:spPr bwMode="gray">
          <a:xfrm>
            <a:off x="749" y="6469524"/>
            <a:ext cx="1451972" cy="388477"/>
          </a:xfrm>
          <a:custGeom>
            <a:avLst/>
            <a:gdLst>
              <a:gd name="connsiteX0" fmla="*/ 0 w 1371600"/>
              <a:gd name="connsiteY0" fmla="*/ 0 h 206828"/>
              <a:gd name="connsiteX1" fmla="*/ 1230086 w 1371600"/>
              <a:gd name="connsiteY1" fmla="*/ 21771 h 206828"/>
              <a:gd name="connsiteX2" fmla="*/ 1371600 w 1371600"/>
              <a:gd name="connsiteY2" fmla="*/ 119743 h 206828"/>
              <a:gd name="connsiteX3" fmla="*/ 522515 w 1371600"/>
              <a:gd name="connsiteY3" fmla="*/ 130628 h 206828"/>
              <a:gd name="connsiteX4" fmla="*/ 511629 w 1371600"/>
              <a:gd name="connsiteY4" fmla="*/ 206828 h 206828"/>
              <a:gd name="connsiteX5" fmla="*/ 10886 w 1371600"/>
              <a:gd name="connsiteY5" fmla="*/ 206828 h 206828"/>
              <a:gd name="connsiteX6" fmla="*/ 0 w 1371600"/>
              <a:gd name="connsiteY6" fmla="*/ 0 h 206828"/>
              <a:gd name="connsiteX0" fmla="*/ 0 w 1371600"/>
              <a:gd name="connsiteY0" fmla="*/ 0 h 206828"/>
              <a:gd name="connsiteX1" fmla="*/ 1230086 w 1371600"/>
              <a:gd name="connsiteY1" fmla="*/ 21771 h 206828"/>
              <a:gd name="connsiteX2" fmla="*/ 1371600 w 1371600"/>
              <a:gd name="connsiteY2" fmla="*/ 119743 h 206828"/>
              <a:gd name="connsiteX3" fmla="*/ 522515 w 1371600"/>
              <a:gd name="connsiteY3" fmla="*/ 130628 h 206828"/>
              <a:gd name="connsiteX4" fmla="*/ 511629 w 1371600"/>
              <a:gd name="connsiteY4" fmla="*/ 206828 h 206828"/>
              <a:gd name="connsiteX5" fmla="*/ 10886 w 1371600"/>
              <a:gd name="connsiteY5" fmla="*/ 206828 h 206828"/>
              <a:gd name="connsiteX6" fmla="*/ 0 w 1371600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22515 w 1367073"/>
              <a:gd name="connsiteY3" fmla="*/ 130628 h 206828"/>
              <a:gd name="connsiteX4" fmla="*/ 511629 w 1367073"/>
              <a:gd name="connsiteY4" fmla="*/ 206828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08180 w 1367073"/>
              <a:gd name="connsiteY3" fmla="*/ 135909 h 206828"/>
              <a:gd name="connsiteX4" fmla="*/ 511629 w 1367073"/>
              <a:gd name="connsiteY4" fmla="*/ 206828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08180 w 1367073"/>
              <a:gd name="connsiteY3" fmla="*/ 135909 h 206828"/>
              <a:gd name="connsiteX4" fmla="*/ 430902 w 1367073"/>
              <a:gd name="connsiteY4" fmla="*/ 205319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02899 w 1367073"/>
              <a:gd name="connsiteY3" fmla="*/ 135155 h 206828"/>
              <a:gd name="connsiteX4" fmla="*/ 430902 w 1367073"/>
              <a:gd name="connsiteY4" fmla="*/ 205319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21760 w 1367073"/>
              <a:gd name="connsiteY3" fmla="*/ 146472 h 206828"/>
              <a:gd name="connsiteX4" fmla="*/ 430902 w 1367073"/>
              <a:gd name="connsiteY4" fmla="*/ 205319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9846"/>
              <a:gd name="connsiteX1" fmla="*/ 1230086 w 1367073"/>
              <a:gd name="connsiteY1" fmla="*/ 21771 h 209846"/>
              <a:gd name="connsiteX2" fmla="*/ 1367073 w 1367073"/>
              <a:gd name="connsiteY2" fmla="*/ 143886 h 209846"/>
              <a:gd name="connsiteX3" fmla="*/ 521760 w 1367073"/>
              <a:gd name="connsiteY3" fmla="*/ 146472 h 209846"/>
              <a:gd name="connsiteX4" fmla="*/ 507856 w 1367073"/>
              <a:gd name="connsiteY4" fmla="*/ 209846 h 209846"/>
              <a:gd name="connsiteX5" fmla="*/ 10886 w 1367073"/>
              <a:gd name="connsiteY5" fmla="*/ 206828 h 209846"/>
              <a:gd name="connsiteX6" fmla="*/ 0 w 1367073"/>
              <a:gd name="connsiteY6" fmla="*/ 0 h 209846"/>
              <a:gd name="connsiteX0" fmla="*/ 0 w 1367073"/>
              <a:gd name="connsiteY0" fmla="*/ 0 h 209846"/>
              <a:gd name="connsiteX1" fmla="*/ 1230086 w 1367073"/>
              <a:gd name="connsiteY1" fmla="*/ 21771 h 209846"/>
              <a:gd name="connsiteX2" fmla="*/ 1367073 w 1367073"/>
              <a:gd name="connsiteY2" fmla="*/ 143886 h 209846"/>
              <a:gd name="connsiteX3" fmla="*/ 521760 w 1367073"/>
              <a:gd name="connsiteY3" fmla="*/ 146472 h 209846"/>
              <a:gd name="connsiteX4" fmla="*/ 507856 w 1367073"/>
              <a:gd name="connsiteY4" fmla="*/ 209846 h 209846"/>
              <a:gd name="connsiteX5" fmla="*/ 1833 w 1367073"/>
              <a:gd name="connsiteY5" fmla="*/ 208337 h 209846"/>
              <a:gd name="connsiteX6" fmla="*/ 0 w 1367073"/>
              <a:gd name="connsiteY6" fmla="*/ 0 h 209846"/>
              <a:gd name="connsiteX0" fmla="*/ 0 w 1367073"/>
              <a:gd name="connsiteY0" fmla="*/ 0 h 385634"/>
              <a:gd name="connsiteX1" fmla="*/ 1230086 w 1367073"/>
              <a:gd name="connsiteY1" fmla="*/ 21771 h 385634"/>
              <a:gd name="connsiteX2" fmla="*/ 1367073 w 1367073"/>
              <a:gd name="connsiteY2" fmla="*/ 143886 h 385634"/>
              <a:gd name="connsiteX3" fmla="*/ 521760 w 1367073"/>
              <a:gd name="connsiteY3" fmla="*/ 146472 h 385634"/>
              <a:gd name="connsiteX4" fmla="*/ 507856 w 1367073"/>
              <a:gd name="connsiteY4" fmla="*/ 209846 h 385634"/>
              <a:gd name="connsiteX5" fmla="*/ 7869 w 1367073"/>
              <a:gd name="connsiteY5" fmla="*/ 385634 h 385634"/>
              <a:gd name="connsiteX6" fmla="*/ 0 w 1367073"/>
              <a:gd name="connsiteY6" fmla="*/ 0 h 385634"/>
              <a:gd name="connsiteX0" fmla="*/ 0 w 1367073"/>
              <a:gd name="connsiteY0" fmla="*/ 0 h 390161"/>
              <a:gd name="connsiteX1" fmla="*/ 1230086 w 1367073"/>
              <a:gd name="connsiteY1" fmla="*/ 21771 h 390161"/>
              <a:gd name="connsiteX2" fmla="*/ 1367073 w 1367073"/>
              <a:gd name="connsiteY2" fmla="*/ 143886 h 390161"/>
              <a:gd name="connsiteX3" fmla="*/ 521760 w 1367073"/>
              <a:gd name="connsiteY3" fmla="*/ 146472 h 390161"/>
              <a:gd name="connsiteX4" fmla="*/ 1091050 w 1367073"/>
              <a:gd name="connsiteY4" fmla="*/ 390161 h 390161"/>
              <a:gd name="connsiteX5" fmla="*/ 7869 w 1367073"/>
              <a:gd name="connsiteY5" fmla="*/ 385634 h 390161"/>
              <a:gd name="connsiteX6" fmla="*/ 0 w 1367073"/>
              <a:gd name="connsiteY6" fmla="*/ 0 h 390161"/>
              <a:gd name="connsiteX0" fmla="*/ 0 w 1367073"/>
              <a:gd name="connsiteY0" fmla="*/ 0 h 390161"/>
              <a:gd name="connsiteX1" fmla="*/ 1230086 w 1367073"/>
              <a:gd name="connsiteY1" fmla="*/ 21771 h 390161"/>
              <a:gd name="connsiteX2" fmla="*/ 1367073 w 1367073"/>
              <a:gd name="connsiteY2" fmla="*/ 143886 h 390161"/>
              <a:gd name="connsiteX3" fmla="*/ 1023473 w 1367073"/>
              <a:gd name="connsiteY3" fmla="*/ 113276 h 390161"/>
              <a:gd name="connsiteX4" fmla="*/ 1091050 w 1367073"/>
              <a:gd name="connsiteY4" fmla="*/ 390161 h 390161"/>
              <a:gd name="connsiteX5" fmla="*/ 7869 w 1367073"/>
              <a:gd name="connsiteY5" fmla="*/ 385634 h 390161"/>
              <a:gd name="connsiteX6" fmla="*/ 0 w 1367073"/>
              <a:gd name="connsiteY6" fmla="*/ 0 h 390161"/>
              <a:gd name="connsiteX0" fmla="*/ 0 w 1230086"/>
              <a:gd name="connsiteY0" fmla="*/ 0 h 390161"/>
              <a:gd name="connsiteX1" fmla="*/ 1230086 w 1230086"/>
              <a:gd name="connsiteY1" fmla="*/ 21771 h 390161"/>
              <a:gd name="connsiteX2" fmla="*/ 457200 w 1230086"/>
              <a:gd name="connsiteY2" fmla="*/ 113708 h 390161"/>
              <a:gd name="connsiteX3" fmla="*/ 1023473 w 1230086"/>
              <a:gd name="connsiteY3" fmla="*/ 113276 h 390161"/>
              <a:gd name="connsiteX4" fmla="*/ 1091050 w 1230086"/>
              <a:gd name="connsiteY4" fmla="*/ 390161 h 390161"/>
              <a:gd name="connsiteX5" fmla="*/ 7869 w 1230086"/>
              <a:gd name="connsiteY5" fmla="*/ 385634 h 390161"/>
              <a:gd name="connsiteX6" fmla="*/ 0 w 1230086"/>
              <a:gd name="connsiteY6" fmla="*/ 0 h 390161"/>
              <a:gd name="connsiteX0" fmla="*/ 0 w 1091050"/>
              <a:gd name="connsiteY0" fmla="*/ 0 h 390161"/>
              <a:gd name="connsiteX1" fmla="*/ 502791 w 1091050"/>
              <a:gd name="connsiteY1" fmla="*/ 11209 h 390161"/>
              <a:gd name="connsiteX2" fmla="*/ 457200 w 1091050"/>
              <a:gd name="connsiteY2" fmla="*/ 113708 h 390161"/>
              <a:gd name="connsiteX3" fmla="*/ 1023473 w 1091050"/>
              <a:gd name="connsiteY3" fmla="*/ 113276 h 390161"/>
              <a:gd name="connsiteX4" fmla="*/ 1091050 w 1091050"/>
              <a:gd name="connsiteY4" fmla="*/ 390161 h 390161"/>
              <a:gd name="connsiteX5" fmla="*/ 7869 w 1091050"/>
              <a:gd name="connsiteY5" fmla="*/ 385634 h 390161"/>
              <a:gd name="connsiteX6" fmla="*/ 0 w 1091050"/>
              <a:gd name="connsiteY6" fmla="*/ 0 h 390161"/>
              <a:gd name="connsiteX0" fmla="*/ 0 w 1091050"/>
              <a:gd name="connsiteY0" fmla="*/ 0 h 390161"/>
              <a:gd name="connsiteX1" fmla="*/ 502791 w 1091050"/>
              <a:gd name="connsiteY1" fmla="*/ 11209 h 390161"/>
              <a:gd name="connsiteX2" fmla="*/ 457200 w 1091050"/>
              <a:gd name="connsiteY2" fmla="*/ 113708 h 390161"/>
              <a:gd name="connsiteX3" fmla="*/ 1030617 w 1091050"/>
              <a:gd name="connsiteY3" fmla="*/ 106132 h 390161"/>
              <a:gd name="connsiteX4" fmla="*/ 1091050 w 1091050"/>
              <a:gd name="connsiteY4" fmla="*/ 390161 h 390161"/>
              <a:gd name="connsiteX5" fmla="*/ 7869 w 1091050"/>
              <a:gd name="connsiteY5" fmla="*/ 385634 h 390161"/>
              <a:gd name="connsiteX6" fmla="*/ 0 w 1091050"/>
              <a:gd name="connsiteY6" fmla="*/ 0 h 390161"/>
              <a:gd name="connsiteX0" fmla="*/ 0 w 1091050"/>
              <a:gd name="connsiteY0" fmla="*/ 0 h 390161"/>
              <a:gd name="connsiteX1" fmla="*/ 502791 w 1091050"/>
              <a:gd name="connsiteY1" fmla="*/ 11209 h 390161"/>
              <a:gd name="connsiteX2" fmla="*/ 466725 w 1091050"/>
              <a:gd name="connsiteY2" fmla="*/ 106564 h 390161"/>
              <a:gd name="connsiteX3" fmla="*/ 1030617 w 1091050"/>
              <a:gd name="connsiteY3" fmla="*/ 106132 h 390161"/>
              <a:gd name="connsiteX4" fmla="*/ 1091050 w 1091050"/>
              <a:gd name="connsiteY4" fmla="*/ 390161 h 390161"/>
              <a:gd name="connsiteX5" fmla="*/ 7869 w 1091050"/>
              <a:gd name="connsiteY5" fmla="*/ 385634 h 390161"/>
              <a:gd name="connsiteX6" fmla="*/ 0 w 1091050"/>
              <a:gd name="connsiteY6" fmla="*/ 0 h 390161"/>
              <a:gd name="connsiteX0" fmla="*/ 0 w 1091050"/>
              <a:gd name="connsiteY0" fmla="*/ 0 h 390161"/>
              <a:gd name="connsiteX1" fmla="*/ 500410 w 1091050"/>
              <a:gd name="connsiteY1" fmla="*/ 1684 h 390161"/>
              <a:gd name="connsiteX2" fmla="*/ 466725 w 1091050"/>
              <a:gd name="connsiteY2" fmla="*/ 106564 h 390161"/>
              <a:gd name="connsiteX3" fmla="*/ 1030617 w 1091050"/>
              <a:gd name="connsiteY3" fmla="*/ 106132 h 390161"/>
              <a:gd name="connsiteX4" fmla="*/ 1091050 w 1091050"/>
              <a:gd name="connsiteY4" fmla="*/ 390161 h 390161"/>
              <a:gd name="connsiteX5" fmla="*/ 7869 w 1091050"/>
              <a:gd name="connsiteY5" fmla="*/ 385634 h 390161"/>
              <a:gd name="connsiteX6" fmla="*/ 0 w 1091050"/>
              <a:gd name="connsiteY6" fmla="*/ 0 h 390161"/>
              <a:gd name="connsiteX0" fmla="*/ 0 w 1091050"/>
              <a:gd name="connsiteY0" fmla="*/ 0 h 390161"/>
              <a:gd name="connsiteX1" fmla="*/ 500410 w 1091050"/>
              <a:gd name="connsiteY1" fmla="*/ 1684 h 390161"/>
              <a:gd name="connsiteX2" fmla="*/ 466725 w 1091050"/>
              <a:gd name="connsiteY2" fmla="*/ 106564 h 390161"/>
              <a:gd name="connsiteX3" fmla="*/ 1030617 w 1091050"/>
              <a:gd name="connsiteY3" fmla="*/ 106132 h 390161"/>
              <a:gd name="connsiteX4" fmla="*/ 1091050 w 1091050"/>
              <a:gd name="connsiteY4" fmla="*/ 390161 h 390161"/>
              <a:gd name="connsiteX5" fmla="*/ 3106 w 1091050"/>
              <a:gd name="connsiteY5" fmla="*/ 388015 h 390161"/>
              <a:gd name="connsiteX6" fmla="*/ 0 w 1091050"/>
              <a:gd name="connsiteY6" fmla="*/ 0 h 390161"/>
              <a:gd name="connsiteX0" fmla="*/ 2692 w 1088979"/>
              <a:gd name="connsiteY0" fmla="*/ 697 h 388477"/>
              <a:gd name="connsiteX1" fmla="*/ 498339 w 1088979"/>
              <a:gd name="connsiteY1" fmla="*/ 0 h 388477"/>
              <a:gd name="connsiteX2" fmla="*/ 464654 w 1088979"/>
              <a:gd name="connsiteY2" fmla="*/ 104880 h 388477"/>
              <a:gd name="connsiteX3" fmla="*/ 1028546 w 1088979"/>
              <a:gd name="connsiteY3" fmla="*/ 104448 h 388477"/>
              <a:gd name="connsiteX4" fmla="*/ 1088979 w 1088979"/>
              <a:gd name="connsiteY4" fmla="*/ 388477 h 388477"/>
              <a:gd name="connsiteX5" fmla="*/ 1035 w 1088979"/>
              <a:gd name="connsiteY5" fmla="*/ 386331 h 388477"/>
              <a:gd name="connsiteX6" fmla="*/ 2692 w 1088979"/>
              <a:gd name="connsiteY6" fmla="*/ 697 h 388477"/>
              <a:gd name="connsiteX0" fmla="*/ 310 w 1088979"/>
              <a:gd name="connsiteY0" fmla="*/ 697 h 388477"/>
              <a:gd name="connsiteX1" fmla="*/ 498339 w 1088979"/>
              <a:gd name="connsiteY1" fmla="*/ 0 h 388477"/>
              <a:gd name="connsiteX2" fmla="*/ 464654 w 1088979"/>
              <a:gd name="connsiteY2" fmla="*/ 104880 h 388477"/>
              <a:gd name="connsiteX3" fmla="*/ 1028546 w 1088979"/>
              <a:gd name="connsiteY3" fmla="*/ 104448 h 388477"/>
              <a:gd name="connsiteX4" fmla="*/ 1088979 w 1088979"/>
              <a:gd name="connsiteY4" fmla="*/ 388477 h 388477"/>
              <a:gd name="connsiteX5" fmla="*/ 1035 w 1088979"/>
              <a:gd name="connsiteY5" fmla="*/ 386331 h 388477"/>
              <a:gd name="connsiteX6" fmla="*/ 310 w 1088979"/>
              <a:gd name="connsiteY6" fmla="*/ 697 h 388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88979" h="388477">
                <a:moveTo>
                  <a:pt x="310" y="697"/>
                </a:moveTo>
                <a:lnTo>
                  <a:pt x="498339" y="0"/>
                </a:lnTo>
                <a:lnTo>
                  <a:pt x="464654" y="104880"/>
                </a:lnTo>
                <a:lnTo>
                  <a:pt x="1028546" y="104448"/>
                </a:lnTo>
                <a:lnTo>
                  <a:pt x="1088979" y="388477"/>
                </a:lnTo>
                <a:lnTo>
                  <a:pt x="1035" y="386331"/>
                </a:lnTo>
                <a:cubicBezTo>
                  <a:pt x="0" y="256993"/>
                  <a:pt x="1345" y="130035"/>
                  <a:pt x="310" y="69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8" name="Freeform 17"/>
          <p:cNvSpPr/>
          <p:nvPr/>
        </p:nvSpPr>
        <p:spPr bwMode="gray">
          <a:xfrm>
            <a:off x="668880" y="6389202"/>
            <a:ext cx="6048469" cy="160684"/>
          </a:xfrm>
          <a:custGeom>
            <a:avLst/>
            <a:gdLst>
              <a:gd name="connsiteX0" fmla="*/ 0 w 1371600"/>
              <a:gd name="connsiteY0" fmla="*/ 0 h 206828"/>
              <a:gd name="connsiteX1" fmla="*/ 1230086 w 1371600"/>
              <a:gd name="connsiteY1" fmla="*/ 21771 h 206828"/>
              <a:gd name="connsiteX2" fmla="*/ 1371600 w 1371600"/>
              <a:gd name="connsiteY2" fmla="*/ 119743 h 206828"/>
              <a:gd name="connsiteX3" fmla="*/ 522515 w 1371600"/>
              <a:gd name="connsiteY3" fmla="*/ 130628 h 206828"/>
              <a:gd name="connsiteX4" fmla="*/ 511629 w 1371600"/>
              <a:gd name="connsiteY4" fmla="*/ 206828 h 206828"/>
              <a:gd name="connsiteX5" fmla="*/ 10886 w 1371600"/>
              <a:gd name="connsiteY5" fmla="*/ 206828 h 206828"/>
              <a:gd name="connsiteX6" fmla="*/ 0 w 1371600"/>
              <a:gd name="connsiteY6" fmla="*/ 0 h 206828"/>
              <a:gd name="connsiteX0" fmla="*/ 0 w 1371600"/>
              <a:gd name="connsiteY0" fmla="*/ 0 h 206828"/>
              <a:gd name="connsiteX1" fmla="*/ 1230086 w 1371600"/>
              <a:gd name="connsiteY1" fmla="*/ 21771 h 206828"/>
              <a:gd name="connsiteX2" fmla="*/ 1371600 w 1371600"/>
              <a:gd name="connsiteY2" fmla="*/ 119743 h 206828"/>
              <a:gd name="connsiteX3" fmla="*/ 522515 w 1371600"/>
              <a:gd name="connsiteY3" fmla="*/ 130628 h 206828"/>
              <a:gd name="connsiteX4" fmla="*/ 511629 w 1371600"/>
              <a:gd name="connsiteY4" fmla="*/ 206828 h 206828"/>
              <a:gd name="connsiteX5" fmla="*/ 10886 w 1371600"/>
              <a:gd name="connsiteY5" fmla="*/ 206828 h 206828"/>
              <a:gd name="connsiteX6" fmla="*/ 0 w 1371600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22515 w 1367073"/>
              <a:gd name="connsiteY3" fmla="*/ 130628 h 206828"/>
              <a:gd name="connsiteX4" fmla="*/ 511629 w 1367073"/>
              <a:gd name="connsiteY4" fmla="*/ 206828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08180 w 1367073"/>
              <a:gd name="connsiteY3" fmla="*/ 135909 h 206828"/>
              <a:gd name="connsiteX4" fmla="*/ 511629 w 1367073"/>
              <a:gd name="connsiteY4" fmla="*/ 206828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08180 w 1367073"/>
              <a:gd name="connsiteY3" fmla="*/ 135909 h 206828"/>
              <a:gd name="connsiteX4" fmla="*/ 430902 w 1367073"/>
              <a:gd name="connsiteY4" fmla="*/ 205319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02899 w 1367073"/>
              <a:gd name="connsiteY3" fmla="*/ 135155 h 206828"/>
              <a:gd name="connsiteX4" fmla="*/ 430902 w 1367073"/>
              <a:gd name="connsiteY4" fmla="*/ 205319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21760 w 1367073"/>
              <a:gd name="connsiteY3" fmla="*/ 146472 h 206828"/>
              <a:gd name="connsiteX4" fmla="*/ 430902 w 1367073"/>
              <a:gd name="connsiteY4" fmla="*/ 205319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9846"/>
              <a:gd name="connsiteX1" fmla="*/ 1230086 w 1367073"/>
              <a:gd name="connsiteY1" fmla="*/ 21771 h 209846"/>
              <a:gd name="connsiteX2" fmla="*/ 1367073 w 1367073"/>
              <a:gd name="connsiteY2" fmla="*/ 143886 h 209846"/>
              <a:gd name="connsiteX3" fmla="*/ 521760 w 1367073"/>
              <a:gd name="connsiteY3" fmla="*/ 146472 h 209846"/>
              <a:gd name="connsiteX4" fmla="*/ 507856 w 1367073"/>
              <a:gd name="connsiteY4" fmla="*/ 209846 h 209846"/>
              <a:gd name="connsiteX5" fmla="*/ 10886 w 1367073"/>
              <a:gd name="connsiteY5" fmla="*/ 206828 h 209846"/>
              <a:gd name="connsiteX6" fmla="*/ 0 w 1367073"/>
              <a:gd name="connsiteY6" fmla="*/ 0 h 209846"/>
              <a:gd name="connsiteX0" fmla="*/ 0 w 1367073"/>
              <a:gd name="connsiteY0" fmla="*/ 0 h 209846"/>
              <a:gd name="connsiteX1" fmla="*/ 1230086 w 1367073"/>
              <a:gd name="connsiteY1" fmla="*/ 21771 h 209846"/>
              <a:gd name="connsiteX2" fmla="*/ 1367073 w 1367073"/>
              <a:gd name="connsiteY2" fmla="*/ 143886 h 209846"/>
              <a:gd name="connsiteX3" fmla="*/ 521760 w 1367073"/>
              <a:gd name="connsiteY3" fmla="*/ 146472 h 209846"/>
              <a:gd name="connsiteX4" fmla="*/ 507856 w 1367073"/>
              <a:gd name="connsiteY4" fmla="*/ 209846 h 209846"/>
              <a:gd name="connsiteX5" fmla="*/ 1833 w 1367073"/>
              <a:gd name="connsiteY5" fmla="*/ 208337 h 209846"/>
              <a:gd name="connsiteX6" fmla="*/ 0 w 1367073"/>
              <a:gd name="connsiteY6" fmla="*/ 0 h 209846"/>
              <a:gd name="connsiteX0" fmla="*/ 0 w 1367073"/>
              <a:gd name="connsiteY0" fmla="*/ 0 h 385634"/>
              <a:gd name="connsiteX1" fmla="*/ 1230086 w 1367073"/>
              <a:gd name="connsiteY1" fmla="*/ 21771 h 385634"/>
              <a:gd name="connsiteX2" fmla="*/ 1367073 w 1367073"/>
              <a:gd name="connsiteY2" fmla="*/ 143886 h 385634"/>
              <a:gd name="connsiteX3" fmla="*/ 521760 w 1367073"/>
              <a:gd name="connsiteY3" fmla="*/ 146472 h 385634"/>
              <a:gd name="connsiteX4" fmla="*/ 507856 w 1367073"/>
              <a:gd name="connsiteY4" fmla="*/ 209846 h 385634"/>
              <a:gd name="connsiteX5" fmla="*/ 7869 w 1367073"/>
              <a:gd name="connsiteY5" fmla="*/ 385634 h 385634"/>
              <a:gd name="connsiteX6" fmla="*/ 0 w 1367073"/>
              <a:gd name="connsiteY6" fmla="*/ 0 h 385634"/>
              <a:gd name="connsiteX0" fmla="*/ 0 w 1367073"/>
              <a:gd name="connsiteY0" fmla="*/ 0 h 390161"/>
              <a:gd name="connsiteX1" fmla="*/ 1230086 w 1367073"/>
              <a:gd name="connsiteY1" fmla="*/ 21771 h 390161"/>
              <a:gd name="connsiteX2" fmla="*/ 1367073 w 1367073"/>
              <a:gd name="connsiteY2" fmla="*/ 143886 h 390161"/>
              <a:gd name="connsiteX3" fmla="*/ 521760 w 1367073"/>
              <a:gd name="connsiteY3" fmla="*/ 146472 h 390161"/>
              <a:gd name="connsiteX4" fmla="*/ 1091050 w 1367073"/>
              <a:gd name="connsiteY4" fmla="*/ 390161 h 390161"/>
              <a:gd name="connsiteX5" fmla="*/ 7869 w 1367073"/>
              <a:gd name="connsiteY5" fmla="*/ 385634 h 390161"/>
              <a:gd name="connsiteX6" fmla="*/ 0 w 1367073"/>
              <a:gd name="connsiteY6" fmla="*/ 0 h 390161"/>
              <a:gd name="connsiteX0" fmla="*/ 0 w 1367073"/>
              <a:gd name="connsiteY0" fmla="*/ 0 h 390161"/>
              <a:gd name="connsiteX1" fmla="*/ 1230086 w 1367073"/>
              <a:gd name="connsiteY1" fmla="*/ 21771 h 390161"/>
              <a:gd name="connsiteX2" fmla="*/ 1367073 w 1367073"/>
              <a:gd name="connsiteY2" fmla="*/ 143886 h 390161"/>
              <a:gd name="connsiteX3" fmla="*/ 1023473 w 1367073"/>
              <a:gd name="connsiteY3" fmla="*/ 113276 h 390161"/>
              <a:gd name="connsiteX4" fmla="*/ 1091050 w 1367073"/>
              <a:gd name="connsiteY4" fmla="*/ 390161 h 390161"/>
              <a:gd name="connsiteX5" fmla="*/ 7869 w 1367073"/>
              <a:gd name="connsiteY5" fmla="*/ 385634 h 390161"/>
              <a:gd name="connsiteX6" fmla="*/ 0 w 1367073"/>
              <a:gd name="connsiteY6" fmla="*/ 0 h 390161"/>
              <a:gd name="connsiteX0" fmla="*/ 0 w 1230086"/>
              <a:gd name="connsiteY0" fmla="*/ 0 h 390161"/>
              <a:gd name="connsiteX1" fmla="*/ 1230086 w 1230086"/>
              <a:gd name="connsiteY1" fmla="*/ 21771 h 390161"/>
              <a:gd name="connsiteX2" fmla="*/ 457200 w 1230086"/>
              <a:gd name="connsiteY2" fmla="*/ 113708 h 390161"/>
              <a:gd name="connsiteX3" fmla="*/ 1023473 w 1230086"/>
              <a:gd name="connsiteY3" fmla="*/ 113276 h 390161"/>
              <a:gd name="connsiteX4" fmla="*/ 1091050 w 1230086"/>
              <a:gd name="connsiteY4" fmla="*/ 390161 h 390161"/>
              <a:gd name="connsiteX5" fmla="*/ 7869 w 1230086"/>
              <a:gd name="connsiteY5" fmla="*/ 385634 h 390161"/>
              <a:gd name="connsiteX6" fmla="*/ 0 w 1230086"/>
              <a:gd name="connsiteY6" fmla="*/ 0 h 390161"/>
              <a:gd name="connsiteX0" fmla="*/ 0 w 1091050"/>
              <a:gd name="connsiteY0" fmla="*/ 0 h 390161"/>
              <a:gd name="connsiteX1" fmla="*/ 502791 w 1091050"/>
              <a:gd name="connsiteY1" fmla="*/ 11209 h 390161"/>
              <a:gd name="connsiteX2" fmla="*/ 457200 w 1091050"/>
              <a:gd name="connsiteY2" fmla="*/ 113708 h 390161"/>
              <a:gd name="connsiteX3" fmla="*/ 1023473 w 1091050"/>
              <a:gd name="connsiteY3" fmla="*/ 113276 h 390161"/>
              <a:gd name="connsiteX4" fmla="*/ 1091050 w 1091050"/>
              <a:gd name="connsiteY4" fmla="*/ 390161 h 390161"/>
              <a:gd name="connsiteX5" fmla="*/ 7869 w 1091050"/>
              <a:gd name="connsiteY5" fmla="*/ 385634 h 390161"/>
              <a:gd name="connsiteX6" fmla="*/ 0 w 1091050"/>
              <a:gd name="connsiteY6" fmla="*/ 0 h 390161"/>
              <a:gd name="connsiteX0" fmla="*/ 0 w 1091050"/>
              <a:gd name="connsiteY0" fmla="*/ 0 h 390161"/>
              <a:gd name="connsiteX1" fmla="*/ 502791 w 1091050"/>
              <a:gd name="connsiteY1" fmla="*/ 11209 h 390161"/>
              <a:gd name="connsiteX2" fmla="*/ 457200 w 1091050"/>
              <a:gd name="connsiteY2" fmla="*/ 113708 h 390161"/>
              <a:gd name="connsiteX3" fmla="*/ 1030617 w 1091050"/>
              <a:gd name="connsiteY3" fmla="*/ 106132 h 390161"/>
              <a:gd name="connsiteX4" fmla="*/ 1091050 w 1091050"/>
              <a:gd name="connsiteY4" fmla="*/ 390161 h 390161"/>
              <a:gd name="connsiteX5" fmla="*/ 7869 w 1091050"/>
              <a:gd name="connsiteY5" fmla="*/ 385634 h 390161"/>
              <a:gd name="connsiteX6" fmla="*/ 0 w 1091050"/>
              <a:gd name="connsiteY6" fmla="*/ 0 h 390161"/>
              <a:gd name="connsiteX0" fmla="*/ 0 w 1091050"/>
              <a:gd name="connsiteY0" fmla="*/ 0 h 390161"/>
              <a:gd name="connsiteX1" fmla="*/ 502791 w 1091050"/>
              <a:gd name="connsiteY1" fmla="*/ 11209 h 390161"/>
              <a:gd name="connsiteX2" fmla="*/ 466725 w 1091050"/>
              <a:gd name="connsiteY2" fmla="*/ 106564 h 390161"/>
              <a:gd name="connsiteX3" fmla="*/ 1030617 w 1091050"/>
              <a:gd name="connsiteY3" fmla="*/ 106132 h 390161"/>
              <a:gd name="connsiteX4" fmla="*/ 1091050 w 1091050"/>
              <a:gd name="connsiteY4" fmla="*/ 390161 h 390161"/>
              <a:gd name="connsiteX5" fmla="*/ 7869 w 1091050"/>
              <a:gd name="connsiteY5" fmla="*/ 385634 h 390161"/>
              <a:gd name="connsiteX6" fmla="*/ 0 w 1091050"/>
              <a:gd name="connsiteY6" fmla="*/ 0 h 390161"/>
              <a:gd name="connsiteX0" fmla="*/ 0 w 1091050"/>
              <a:gd name="connsiteY0" fmla="*/ 0 h 390161"/>
              <a:gd name="connsiteX1" fmla="*/ 500410 w 1091050"/>
              <a:gd name="connsiteY1" fmla="*/ 1684 h 390161"/>
              <a:gd name="connsiteX2" fmla="*/ 466725 w 1091050"/>
              <a:gd name="connsiteY2" fmla="*/ 106564 h 390161"/>
              <a:gd name="connsiteX3" fmla="*/ 1030617 w 1091050"/>
              <a:gd name="connsiteY3" fmla="*/ 106132 h 390161"/>
              <a:gd name="connsiteX4" fmla="*/ 1091050 w 1091050"/>
              <a:gd name="connsiteY4" fmla="*/ 390161 h 390161"/>
              <a:gd name="connsiteX5" fmla="*/ 7869 w 1091050"/>
              <a:gd name="connsiteY5" fmla="*/ 385634 h 390161"/>
              <a:gd name="connsiteX6" fmla="*/ 0 w 1091050"/>
              <a:gd name="connsiteY6" fmla="*/ 0 h 390161"/>
              <a:gd name="connsiteX0" fmla="*/ 0 w 1091050"/>
              <a:gd name="connsiteY0" fmla="*/ 0 h 390161"/>
              <a:gd name="connsiteX1" fmla="*/ 500410 w 1091050"/>
              <a:gd name="connsiteY1" fmla="*/ 1684 h 390161"/>
              <a:gd name="connsiteX2" fmla="*/ 466725 w 1091050"/>
              <a:gd name="connsiteY2" fmla="*/ 106564 h 390161"/>
              <a:gd name="connsiteX3" fmla="*/ 1030617 w 1091050"/>
              <a:gd name="connsiteY3" fmla="*/ 106132 h 390161"/>
              <a:gd name="connsiteX4" fmla="*/ 1091050 w 1091050"/>
              <a:gd name="connsiteY4" fmla="*/ 390161 h 390161"/>
              <a:gd name="connsiteX5" fmla="*/ 3106 w 1091050"/>
              <a:gd name="connsiteY5" fmla="*/ 388015 h 390161"/>
              <a:gd name="connsiteX6" fmla="*/ 0 w 1091050"/>
              <a:gd name="connsiteY6" fmla="*/ 0 h 390161"/>
              <a:gd name="connsiteX0" fmla="*/ 2692 w 1088979"/>
              <a:gd name="connsiteY0" fmla="*/ 697 h 388477"/>
              <a:gd name="connsiteX1" fmla="*/ 498339 w 1088979"/>
              <a:gd name="connsiteY1" fmla="*/ 0 h 388477"/>
              <a:gd name="connsiteX2" fmla="*/ 464654 w 1088979"/>
              <a:gd name="connsiteY2" fmla="*/ 104880 h 388477"/>
              <a:gd name="connsiteX3" fmla="*/ 1028546 w 1088979"/>
              <a:gd name="connsiteY3" fmla="*/ 104448 h 388477"/>
              <a:gd name="connsiteX4" fmla="*/ 1088979 w 1088979"/>
              <a:gd name="connsiteY4" fmla="*/ 388477 h 388477"/>
              <a:gd name="connsiteX5" fmla="*/ 1035 w 1088979"/>
              <a:gd name="connsiteY5" fmla="*/ 386331 h 388477"/>
              <a:gd name="connsiteX6" fmla="*/ 2692 w 1088979"/>
              <a:gd name="connsiteY6" fmla="*/ 697 h 388477"/>
              <a:gd name="connsiteX0" fmla="*/ 310 w 1088979"/>
              <a:gd name="connsiteY0" fmla="*/ 697 h 388477"/>
              <a:gd name="connsiteX1" fmla="*/ 498339 w 1088979"/>
              <a:gd name="connsiteY1" fmla="*/ 0 h 388477"/>
              <a:gd name="connsiteX2" fmla="*/ 464654 w 1088979"/>
              <a:gd name="connsiteY2" fmla="*/ 104880 h 388477"/>
              <a:gd name="connsiteX3" fmla="*/ 1028546 w 1088979"/>
              <a:gd name="connsiteY3" fmla="*/ 104448 h 388477"/>
              <a:gd name="connsiteX4" fmla="*/ 1088979 w 1088979"/>
              <a:gd name="connsiteY4" fmla="*/ 388477 h 388477"/>
              <a:gd name="connsiteX5" fmla="*/ 1035 w 1088979"/>
              <a:gd name="connsiteY5" fmla="*/ 386331 h 388477"/>
              <a:gd name="connsiteX6" fmla="*/ 310 w 1088979"/>
              <a:gd name="connsiteY6" fmla="*/ 697 h 388477"/>
              <a:gd name="connsiteX0" fmla="*/ 310 w 1088979"/>
              <a:gd name="connsiteY0" fmla="*/ 697 h 388477"/>
              <a:gd name="connsiteX1" fmla="*/ 498339 w 1088979"/>
              <a:gd name="connsiteY1" fmla="*/ 0 h 388477"/>
              <a:gd name="connsiteX2" fmla="*/ 1028546 w 1088979"/>
              <a:gd name="connsiteY2" fmla="*/ 104448 h 388477"/>
              <a:gd name="connsiteX3" fmla="*/ 1088979 w 1088979"/>
              <a:gd name="connsiteY3" fmla="*/ 388477 h 388477"/>
              <a:gd name="connsiteX4" fmla="*/ 1035 w 1088979"/>
              <a:gd name="connsiteY4" fmla="*/ 386331 h 388477"/>
              <a:gd name="connsiteX5" fmla="*/ 310 w 1088979"/>
              <a:gd name="connsiteY5" fmla="*/ 697 h 388477"/>
              <a:gd name="connsiteX0" fmla="*/ 310 w 1088979"/>
              <a:gd name="connsiteY0" fmla="*/ 0 h 387780"/>
              <a:gd name="connsiteX1" fmla="*/ 1028546 w 1088979"/>
              <a:gd name="connsiteY1" fmla="*/ 103751 h 387780"/>
              <a:gd name="connsiteX2" fmla="*/ 1088979 w 1088979"/>
              <a:gd name="connsiteY2" fmla="*/ 387780 h 387780"/>
              <a:gd name="connsiteX3" fmla="*/ 1035 w 1088979"/>
              <a:gd name="connsiteY3" fmla="*/ 385634 h 387780"/>
              <a:gd name="connsiteX4" fmla="*/ 310 w 1088979"/>
              <a:gd name="connsiteY4" fmla="*/ 0 h 387780"/>
              <a:gd name="connsiteX0" fmla="*/ 49471 w 1088979"/>
              <a:gd name="connsiteY0" fmla="*/ 0 h 393431"/>
              <a:gd name="connsiteX1" fmla="*/ 1028546 w 1088979"/>
              <a:gd name="connsiteY1" fmla="*/ 109402 h 393431"/>
              <a:gd name="connsiteX2" fmla="*/ 1088979 w 1088979"/>
              <a:gd name="connsiteY2" fmla="*/ 393431 h 393431"/>
              <a:gd name="connsiteX3" fmla="*/ 1035 w 1088979"/>
              <a:gd name="connsiteY3" fmla="*/ 391285 h 393431"/>
              <a:gd name="connsiteX4" fmla="*/ 49471 w 1088979"/>
              <a:gd name="connsiteY4" fmla="*/ 0 h 393431"/>
              <a:gd name="connsiteX0" fmla="*/ 48436 w 1087944"/>
              <a:gd name="connsiteY0" fmla="*/ 0 h 393431"/>
              <a:gd name="connsiteX1" fmla="*/ 1027511 w 1087944"/>
              <a:gd name="connsiteY1" fmla="*/ 109402 h 393431"/>
              <a:gd name="connsiteX2" fmla="*/ 1087944 w 1087944"/>
              <a:gd name="connsiteY2" fmla="*/ 393431 h 393431"/>
              <a:gd name="connsiteX3" fmla="*/ 0 w 1087944"/>
              <a:gd name="connsiteY3" fmla="*/ 391285 h 393431"/>
              <a:gd name="connsiteX4" fmla="*/ 48436 w 1087944"/>
              <a:gd name="connsiteY4" fmla="*/ 0 h 393431"/>
              <a:gd name="connsiteX0" fmla="*/ 48436 w 4472120"/>
              <a:gd name="connsiteY0" fmla="*/ 0 h 391284"/>
              <a:gd name="connsiteX1" fmla="*/ 1027511 w 4472120"/>
              <a:gd name="connsiteY1" fmla="*/ 109402 h 391284"/>
              <a:gd name="connsiteX2" fmla="*/ 4472120 w 4472120"/>
              <a:gd name="connsiteY2" fmla="*/ 321302 h 391284"/>
              <a:gd name="connsiteX3" fmla="*/ 0 w 4472120"/>
              <a:gd name="connsiteY3" fmla="*/ 391285 h 391284"/>
              <a:gd name="connsiteX4" fmla="*/ 48436 w 4472120"/>
              <a:gd name="connsiteY4" fmla="*/ 0 h 391284"/>
              <a:gd name="connsiteX0" fmla="*/ 48436 w 4550640"/>
              <a:gd name="connsiteY0" fmla="*/ 0 h 391284"/>
              <a:gd name="connsiteX1" fmla="*/ 4550640 w 4550640"/>
              <a:gd name="connsiteY1" fmla="*/ 37273 h 391284"/>
              <a:gd name="connsiteX2" fmla="*/ 4472120 w 4550640"/>
              <a:gd name="connsiteY2" fmla="*/ 321302 h 391284"/>
              <a:gd name="connsiteX3" fmla="*/ 0 w 4550640"/>
              <a:gd name="connsiteY3" fmla="*/ 391285 h 391284"/>
              <a:gd name="connsiteX4" fmla="*/ 48436 w 4550640"/>
              <a:gd name="connsiteY4" fmla="*/ 0 h 391284"/>
              <a:gd name="connsiteX0" fmla="*/ 48436 w 4562546"/>
              <a:gd name="connsiteY0" fmla="*/ 0 h 391284"/>
              <a:gd name="connsiteX1" fmla="*/ 4562546 w 4562546"/>
              <a:gd name="connsiteY1" fmla="*/ 119386 h 391284"/>
              <a:gd name="connsiteX2" fmla="*/ 4472120 w 4562546"/>
              <a:gd name="connsiteY2" fmla="*/ 321302 h 391284"/>
              <a:gd name="connsiteX3" fmla="*/ 0 w 4562546"/>
              <a:gd name="connsiteY3" fmla="*/ 391285 h 391284"/>
              <a:gd name="connsiteX4" fmla="*/ 48436 w 4562546"/>
              <a:gd name="connsiteY4" fmla="*/ 0 h 391284"/>
              <a:gd name="connsiteX0" fmla="*/ 48436 w 4536352"/>
              <a:gd name="connsiteY0" fmla="*/ 0 h 391284"/>
              <a:gd name="connsiteX1" fmla="*/ 4536352 w 4536352"/>
              <a:gd name="connsiteY1" fmla="*/ 48223 h 391284"/>
              <a:gd name="connsiteX2" fmla="*/ 4472120 w 4536352"/>
              <a:gd name="connsiteY2" fmla="*/ 321302 h 391284"/>
              <a:gd name="connsiteX3" fmla="*/ 0 w 4536352"/>
              <a:gd name="connsiteY3" fmla="*/ 391285 h 391284"/>
              <a:gd name="connsiteX4" fmla="*/ 48436 w 4536352"/>
              <a:gd name="connsiteY4" fmla="*/ 0 h 391284"/>
              <a:gd name="connsiteX0" fmla="*/ 55580 w 4536352"/>
              <a:gd name="connsiteY0" fmla="*/ 0 h 363914"/>
              <a:gd name="connsiteX1" fmla="*/ 4536352 w 4536352"/>
              <a:gd name="connsiteY1" fmla="*/ 20853 h 363914"/>
              <a:gd name="connsiteX2" fmla="*/ 4472120 w 4536352"/>
              <a:gd name="connsiteY2" fmla="*/ 293932 h 363914"/>
              <a:gd name="connsiteX3" fmla="*/ 0 w 4536352"/>
              <a:gd name="connsiteY3" fmla="*/ 363915 h 363914"/>
              <a:gd name="connsiteX4" fmla="*/ 55580 w 4536352"/>
              <a:gd name="connsiteY4" fmla="*/ 0 h 363914"/>
              <a:gd name="connsiteX0" fmla="*/ 131780 w 4536352"/>
              <a:gd name="connsiteY0" fmla="*/ 154319 h 343061"/>
              <a:gd name="connsiteX1" fmla="*/ 4536352 w 4536352"/>
              <a:gd name="connsiteY1" fmla="*/ 0 h 343061"/>
              <a:gd name="connsiteX2" fmla="*/ 4472120 w 4536352"/>
              <a:gd name="connsiteY2" fmla="*/ 273079 h 343061"/>
              <a:gd name="connsiteX3" fmla="*/ 0 w 4536352"/>
              <a:gd name="connsiteY3" fmla="*/ 343062 h 343061"/>
              <a:gd name="connsiteX4" fmla="*/ 131780 w 4536352"/>
              <a:gd name="connsiteY4" fmla="*/ 154319 h 343061"/>
              <a:gd name="connsiteX0" fmla="*/ 48436 w 4536352"/>
              <a:gd name="connsiteY0" fmla="*/ 0 h 369387"/>
              <a:gd name="connsiteX1" fmla="*/ 4536352 w 4536352"/>
              <a:gd name="connsiteY1" fmla="*/ 26326 h 369387"/>
              <a:gd name="connsiteX2" fmla="*/ 4472120 w 4536352"/>
              <a:gd name="connsiteY2" fmla="*/ 299405 h 369387"/>
              <a:gd name="connsiteX3" fmla="*/ 0 w 4536352"/>
              <a:gd name="connsiteY3" fmla="*/ 369388 h 369387"/>
              <a:gd name="connsiteX4" fmla="*/ 48436 w 4536352"/>
              <a:gd name="connsiteY4" fmla="*/ 0 h 369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6352" h="369387">
                <a:moveTo>
                  <a:pt x="48436" y="0"/>
                </a:moveTo>
                <a:lnTo>
                  <a:pt x="4536352" y="26326"/>
                </a:lnTo>
                <a:lnTo>
                  <a:pt x="4472120" y="299405"/>
                </a:lnTo>
                <a:lnTo>
                  <a:pt x="0" y="369388"/>
                </a:lnTo>
                <a:lnTo>
                  <a:pt x="48436" y="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9" name="Freeform 18"/>
          <p:cNvSpPr/>
          <p:nvPr/>
        </p:nvSpPr>
        <p:spPr bwMode="gray">
          <a:xfrm>
            <a:off x="1411361" y="6550388"/>
            <a:ext cx="9519352" cy="318498"/>
          </a:xfrm>
          <a:custGeom>
            <a:avLst/>
            <a:gdLst>
              <a:gd name="connsiteX0" fmla="*/ 0 w 1371600"/>
              <a:gd name="connsiteY0" fmla="*/ 0 h 206828"/>
              <a:gd name="connsiteX1" fmla="*/ 1230086 w 1371600"/>
              <a:gd name="connsiteY1" fmla="*/ 21771 h 206828"/>
              <a:gd name="connsiteX2" fmla="*/ 1371600 w 1371600"/>
              <a:gd name="connsiteY2" fmla="*/ 119743 h 206828"/>
              <a:gd name="connsiteX3" fmla="*/ 522515 w 1371600"/>
              <a:gd name="connsiteY3" fmla="*/ 130628 h 206828"/>
              <a:gd name="connsiteX4" fmla="*/ 511629 w 1371600"/>
              <a:gd name="connsiteY4" fmla="*/ 206828 h 206828"/>
              <a:gd name="connsiteX5" fmla="*/ 10886 w 1371600"/>
              <a:gd name="connsiteY5" fmla="*/ 206828 h 206828"/>
              <a:gd name="connsiteX6" fmla="*/ 0 w 1371600"/>
              <a:gd name="connsiteY6" fmla="*/ 0 h 206828"/>
              <a:gd name="connsiteX0" fmla="*/ 0 w 1371600"/>
              <a:gd name="connsiteY0" fmla="*/ 0 h 206828"/>
              <a:gd name="connsiteX1" fmla="*/ 1230086 w 1371600"/>
              <a:gd name="connsiteY1" fmla="*/ 21771 h 206828"/>
              <a:gd name="connsiteX2" fmla="*/ 1371600 w 1371600"/>
              <a:gd name="connsiteY2" fmla="*/ 119743 h 206828"/>
              <a:gd name="connsiteX3" fmla="*/ 522515 w 1371600"/>
              <a:gd name="connsiteY3" fmla="*/ 130628 h 206828"/>
              <a:gd name="connsiteX4" fmla="*/ 511629 w 1371600"/>
              <a:gd name="connsiteY4" fmla="*/ 206828 h 206828"/>
              <a:gd name="connsiteX5" fmla="*/ 10886 w 1371600"/>
              <a:gd name="connsiteY5" fmla="*/ 206828 h 206828"/>
              <a:gd name="connsiteX6" fmla="*/ 0 w 1371600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22515 w 1367073"/>
              <a:gd name="connsiteY3" fmla="*/ 130628 h 206828"/>
              <a:gd name="connsiteX4" fmla="*/ 511629 w 1367073"/>
              <a:gd name="connsiteY4" fmla="*/ 206828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08180 w 1367073"/>
              <a:gd name="connsiteY3" fmla="*/ 135909 h 206828"/>
              <a:gd name="connsiteX4" fmla="*/ 511629 w 1367073"/>
              <a:gd name="connsiteY4" fmla="*/ 206828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08180 w 1367073"/>
              <a:gd name="connsiteY3" fmla="*/ 135909 h 206828"/>
              <a:gd name="connsiteX4" fmla="*/ 430902 w 1367073"/>
              <a:gd name="connsiteY4" fmla="*/ 205319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02899 w 1367073"/>
              <a:gd name="connsiteY3" fmla="*/ 135155 h 206828"/>
              <a:gd name="connsiteX4" fmla="*/ 430902 w 1367073"/>
              <a:gd name="connsiteY4" fmla="*/ 205319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21760 w 1367073"/>
              <a:gd name="connsiteY3" fmla="*/ 146472 h 206828"/>
              <a:gd name="connsiteX4" fmla="*/ 430902 w 1367073"/>
              <a:gd name="connsiteY4" fmla="*/ 205319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9846"/>
              <a:gd name="connsiteX1" fmla="*/ 1230086 w 1367073"/>
              <a:gd name="connsiteY1" fmla="*/ 21771 h 209846"/>
              <a:gd name="connsiteX2" fmla="*/ 1367073 w 1367073"/>
              <a:gd name="connsiteY2" fmla="*/ 143886 h 209846"/>
              <a:gd name="connsiteX3" fmla="*/ 521760 w 1367073"/>
              <a:gd name="connsiteY3" fmla="*/ 146472 h 209846"/>
              <a:gd name="connsiteX4" fmla="*/ 507856 w 1367073"/>
              <a:gd name="connsiteY4" fmla="*/ 209846 h 209846"/>
              <a:gd name="connsiteX5" fmla="*/ 10886 w 1367073"/>
              <a:gd name="connsiteY5" fmla="*/ 206828 h 209846"/>
              <a:gd name="connsiteX6" fmla="*/ 0 w 1367073"/>
              <a:gd name="connsiteY6" fmla="*/ 0 h 209846"/>
              <a:gd name="connsiteX0" fmla="*/ 0 w 1367073"/>
              <a:gd name="connsiteY0" fmla="*/ 0 h 209846"/>
              <a:gd name="connsiteX1" fmla="*/ 1230086 w 1367073"/>
              <a:gd name="connsiteY1" fmla="*/ 21771 h 209846"/>
              <a:gd name="connsiteX2" fmla="*/ 1367073 w 1367073"/>
              <a:gd name="connsiteY2" fmla="*/ 143886 h 209846"/>
              <a:gd name="connsiteX3" fmla="*/ 521760 w 1367073"/>
              <a:gd name="connsiteY3" fmla="*/ 146472 h 209846"/>
              <a:gd name="connsiteX4" fmla="*/ 507856 w 1367073"/>
              <a:gd name="connsiteY4" fmla="*/ 209846 h 209846"/>
              <a:gd name="connsiteX5" fmla="*/ 1833 w 1367073"/>
              <a:gd name="connsiteY5" fmla="*/ 208337 h 209846"/>
              <a:gd name="connsiteX6" fmla="*/ 0 w 1367073"/>
              <a:gd name="connsiteY6" fmla="*/ 0 h 209846"/>
              <a:gd name="connsiteX0" fmla="*/ 0 w 1367073"/>
              <a:gd name="connsiteY0" fmla="*/ 0 h 385634"/>
              <a:gd name="connsiteX1" fmla="*/ 1230086 w 1367073"/>
              <a:gd name="connsiteY1" fmla="*/ 21771 h 385634"/>
              <a:gd name="connsiteX2" fmla="*/ 1367073 w 1367073"/>
              <a:gd name="connsiteY2" fmla="*/ 143886 h 385634"/>
              <a:gd name="connsiteX3" fmla="*/ 521760 w 1367073"/>
              <a:gd name="connsiteY3" fmla="*/ 146472 h 385634"/>
              <a:gd name="connsiteX4" fmla="*/ 507856 w 1367073"/>
              <a:gd name="connsiteY4" fmla="*/ 209846 h 385634"/>
              <a:gd name="connsiteX5" fmla="*/ 7869 w 1367073"/>
              <a:gd name="connsiteY5" fmla="*/ 385634 h 385634"/>
              <a:gd name="connsiteX6" fmla="*/ 0 w 1367073"/>
              <a:gd name="connsiteY6" fmla="*/ 0 h 385634"/>
              <a:gd name="connsiteX0" fmla="*/ 0 w 1367073"/>
              <a:gd name="connsiteY0" fmla="*/ 0 h 390161"/>
              <a:gd name="connsiteX1" fmla="*/ 1230086 w 1367073"/>
              <a:gd name="connsiteY1" fmla="*/ 21771 h 390161"/>
              <a:gd name="connsiteX2" fmla="*/ 1367073 w 1367073"/>
              <a:gd name="connsiteY2" fmla="*/ 143886 h 390161"/>
              <a:gd name="connsiteX3" fmla="*/ 521760 w 1367073"/>
              <a:gd name="connsiteY3" fmla="*/ 146472 h 390161"/>
              <a:gd name="connsiteX4" fmla="*/ 1091050 w 1367073"/>
              <a:gd name="connsiteY4" fmla="*/ 390161 h 390161"/>
              <a:gd name="connsiteX5" fmla="*/ 7869 w 1367073"/>
              <a:gd name="connsiteY5" fmla="*/ 385634 h 390161"/>
              <a:gd name="connsiteX6" fmla="*/ 0 w 1367073"/>
              <a:gd name="connsiteY6" fmla="*/ 0 h 390161"/>
              <a:gd name="connsiteX0" fmla="*/ 0 w 1367073"/>
              <a:gd name="connsiteY0" fmla="*/ 0 h 390161"/>
              <a:gd name="connsiteX1" fmla="*/ 1230086 w 1367073"/>
              <a:gd name="connsiteY1" fmla="*/ 21771 h 390161"/>
              <a:gd name="connsiteX2" fmla="*/ 1367073 w 1367073"/>
              <a:gd name="connsiteY2" fmla="*/ 143886 h 390161"/>
              <a:gd name="connsiteX3" fmla="*/ 1023473 w 1367073"/>
              <a:gd name="connsiteY3" fmla="*/ 113276 h 390161"/>
              <a:gd name="connsiteX4" fmla="*/ 1091050 w 1367073"/>
              <a:gd name="connsiteY4" fmla="*/ 390161 h 390161"/>
              <a:gd name="connsiteX5" fmla="*/ 7869 w 1367073"/>
              <a:gd name="connsiteY5" fmla="*/ 385634 h 390161"/>
              <a:gd name="connsiteX6" fmla="*/ 0 w 1367073"/>
              <a:gd name="connsiteY6" fmla="*/ 0 h 390161"/>
              <a:gd name="connsiteX0" fmla="*/ 0 w 1230086"/>
              <a:gd name="connsiteY0" fmla="*/ 0 h 390161"/>
              <a:gd name="connsiteX1" fmla="*/ 1230086 w 1230086"/>
              <a:gd name="connsiteY1" fmla="*/ 21771 h 390161"/>
              <a:gd name="connsiteX2" fmla="*/ 457200 w 1230086"/>
              <a:gd name="connsiteY2" fmla="*/ 113708 h 390161"/>
              <a:gd name="connsiteX3" fmla="*/ 1023473 w 1230086"/>
              <a:gd name="connsiteY3" fmla="*/ 113276 h 390161"/>
              <a:gd name="connsiteX4" fmla="*/ 1091050 w 1230086"/>
              <a:gd name="connsiteY4" fmla="*/ 390161 h 390161"/>
              <a:gd name="connsiteX5" fmla="*/ 7869 w 1230086"/>
              <a:gd name="connsiteY5" fmla="*/ 385634 h 390161"/>
              <a:gd name="connsiteX6" fmla="*/ 0 w 1230086"/>
              <a:gd name="connsiteY6" fmla="*/ 0 h 390161"/>
              <a:gd name="connsiteX0" fmla="*/ 0 w 1091050"/>
              <a:gd name="connsiteY0" fmla="*/ 0 h 390161"/>
              <a:gd name="connsiteX1" fmla="*/ 502791 w 1091050"/>
              <a:gd name="connsiteY1" fmla="*/ 11209 h 390161"/>
              <a:gd name="connsiteX2" fmla="*/ 457200 w 1091050"/>
              <a:gd name="connsiteY2" fmla="*/ 113708 h 390161"/>
              <a:gd name="connsiteX3" fmla="*/ 1023473 w 1091050"/>
              <a:gd name="connsiteY3" fmla="*/ 113276 h 390161"/>
              <a:gd name="connsiteX4" fmla="*/ 1091050 w 1091050"/>
              <a:gd name="connsiteY4" fmla="*/ 390161 h 390161"/>
              <a:gd name="connsiteX5" fmla="*/ 7869 w 1091050"/>
              <a:gd name="connsiteY5" fmla="*/ 385634 h 390161"/>
              <a:gd name="connsiteX6" fmla="*/ 0 w 1091050"/>
              <a:gd name="connsiteY6" fmla="*/ 0 h 390161"/>
              <a:gd name="connsiteX0" fmla="*/ 0 w 1091050"/>
              <a:gd name="connsiteY0" fmla="*/ 0 h 390161"/>
              <a:gd name="connsiteX1" fmla="*/ 502791 w 1091050"/>
              <a:gd name="connsiteY1" fmla="*/ 11209 h 390161"/>
              <a:gd name="connsiteX2" fmla="*/ 457200 w 1091050"/>
              <a:gd name="connsiteY2" fmla="*/ 113708 h 390161"/>
              <a:gd name="connsiteX3" fmla="*/ 1030617 w 1091050"/>
              <a:gd name="connsiteY3" fmla="*/ 106132 h 390161"/>
              <a:gd name="connsiteX4" fmla="*/ 1091050 w 1091050"/>
              <a:gd name="connsiteY4" fmla="*/ 390161 h 390161"/>
              <a:gd name="connsiteX5" fmla="*/ 7869 w 1091050"/>
              <a:gd name="connsiteY5" fmla="*/ 385634 h 390161"/>
              <a:gd name="connsiteX6" fmla="*/ 0 w 1091050"/>
              <a:gd name="connsiteY6" fmla="*/ 0 h 390161"/>
              <a:gd name="connsiteX0" fmla="*/ 0 w 1091050"/>
              <a:gd name="connsiteY0" fmla="*/ 0 h 390161"/>
              <a:gd name="connsiteX1" fmla="*/ 502791 w 1091050"/>
              <a:gd name="connsiteY1" fmla="*/ 11209 h 390161"/>
              <a:gd name="connsiteX2" fmla="*/ 466725 w 1091050"/>
              <a:gd name="connsiteY2" fmla="*/ 106564 h 390161"/>
              <a:gd name="connsiteX3" fmla="*/ 1030617 w 1091050"/>
              <a:gd name="connsiteY3" fmla="*/ 106132 h 390161"/>
              <a:gd name="connsiteX4" fmla="*/ 1091050 w 1091050"/>
              <a:gd name="connsiteY4" fmla="*/ 390161 h 390161"/>
              <a:gd name="connsiteX5" fmla="*/ 7869 w 1091050"/>
              <a:gd name="connsiteY5" fmla="*/ 385634 h 390161"/>
              <a:gd name="connsiteX6" fmla="*/ 0 w 1091050"/>
              <a:gd name="connsiteY6" fmla="*/ 0 h 390161"/>
              <a:gd name="connsiteX0" fmla="*/ 0 w 1091050"/>
              <a:gd name="connsiteY0" fmla="*/ 0 h 390161"/>
              <a:gd name="connsiteX1" fmla="*/ 500410 w 1091050"/>
              <a:gd name="connsiteY1" fmla="*/ 1684 h 390161"/>
              <a:gd name="connsiteX2" fmla="*/ 466725 w 1091050"/>
              <a:gd name="connsiteY2" fmla="*/ 106564 h 390161"/>
              <a:gd name="connsiteX3" fmla="*/ 1030617 w 1091050"/>
              <a:gd name="connsiteY3" fmla="*/ 106132 h 390161"/>
              <a:gd name="connsiteX4" fmla="*/ 1091050 w 1091050"/>
              <a:gd name="connsiteY4" fmla="*/ 390161 h 390161"/>
              <a:gd name="connsiteX5" fmla="*/ 7869 w 1091050"/>
              <a:gd name="connsiteY5" fmla="*/ 385634 h 390161"/>
              <a:gd name="connsiteX6" fmla="*/ 0 w 1091050"/>
              <a:gd name="connsiteY6" fmla="*/ 0 h 390161"/>
              <a:gd name="connsiteX0" fmla="*/ 0 w 1091050"/>
              <a:gd name="connsiteY0" fmla="*/ 0 h 390161"/>
              <a:gd name="connsiteX1" fmla="*/ 500410 w 1091050"/>
              <a:gd name="connsiteY1" fmla="*/ 1684 h 390161"/>
              <a:gd name="connsiteX2" fmla="*/ 466725 w 1091050"/>
              <a:gd name="connsiteY2" fmla="*/ 106564 h 390161"/>
              <a:gd name="connsiteX3" fmla="*/ 1030617 w 1091050"/>
              <a:gd name="connsiteY3" fmla="*/ 106132 h 390161"/>
              <a:gd name="connsiteX4" fmla="*/ 1091050 w 1091050"/>
              <a:gd name="connsiteY4" fmla="*/ 390161 h 390161"/>
              <a:gd name="connsiteX5" fmla="*/ 3106 w 1091050"/>
              <a:gd name="connsiteY5" fmla="*/ 388015 h 390161"/>
              <a:gd name="connsiteX6" fmla="*/ 0 w 1091050"/>
              <a:gd name="connsiteY6" fmla="*/ 0 h 390161"/>
              <a:gd name="connsiteX0" fmla="*/ 2692 w 1088979"/>
              <a:gd name="connsiteY0" fmla="*/ 697 h 388477"/>
              <a:gd name="connsiteX1" fmla="*/ 498339 w 1088979"/>
              <a:gd name="connsiteY1" fmla="*/ 0 h 388477"/>
              <a:gd name="connsiteX2" fmla="*/ 464654 w 1088979"/>
              <a:gd name="connsiteY2" fmla="*/ 104880 h 388477"/>
              <a:gd name="connsiteX3" fmla="*/ 1028546 w 1088979"/>
              <a:gd name="connsiteY3" fmla="*/ 104448 h 388477"/>
              <a:gd name="connsiteX4" fmla="*/ 1088979 w 1088979"/>
              <a:gd name="connsiteY4" fmla="*/ 388477 h 388477"/>
              <a:gd name="connsiteX5" fmla="*/ 1035 w 1088979"/>
              <a:gd name="connsiteY5" fmla="*/ 386331 h 388477"/>
              <a:gd name="connsiteX6" fmla="*/ 2692 w 1088979"/>
              <a:gd name="connsiteY6" fmla="*/ 697 h 388477"/>
              <a:gd name="connsiteX0" fmla="*/ 310 w 1088979"/>
              <a:gd name="connsiteY0" fmla="*/ 697 h 388477"/>
              <a:gd name="connsiteX1" fmla="*/ 498339 w 1088979"/>
              <a:gd name="connsiteY1" fmla="*/ 0 h 388477"/>
              <a:gd name="connsiteX2" fmla="*/ 464654 w 1088979"/>
              <a:gd name="connsiteY2" fmla="*/ 104880 h 388477"/>
              <a:gd name="connsiteX3" fmla="*/ 1028546 w 1088979"/>
              <a:gd name="connsiteY3" fmla="*/ 104448 h 388477"/>
              <a:gd name="connsiteX4" fmla="*/ 1088979 w 1088979"/>
              <a:gd name="connsiteY4" fmla="*/ 388477 h 388477"/>
              <a:gd name="connsiteX5" fmla="*/ 1035 w 1088979"/>
              <a:gd name="connsiteY5" fmla="*/ 386331 h 388477"/>
              <a:gd name="connsiteX6" fmla="*/ 310 w 1088979"/>
              <a:gd name="connsiteY6" fmla="*/ 697 h 388477"/>
              <a:gd name="connsiteX0" fmla="*/ 310 w 1088979"/>
              <a:gd name="connsiteY0" fmla="*/ 697 h 388477"/>
              <a:gd name="connsiteX1" fmla="*/ 498339 w 1088979"/>
              <a:gd name="connsiteY1" fmla="*/ 0 h 388477"/>
              <a:gd name="connsiteX2" fmla="*/ 1028546 w 1088979"/>
              <a:gd name="connsiteY2" fmla="*/ 104448 h 388477"/>
              <a:gd name="connsiteX3" fmla="*/ 1088979 w 1088979"/>
              <a:gd name="connsiteY3" fmla="*/ 388477 h 388477"/>
              <a:gd name="connsiteX4" fmla="*/ 1035 w 1088979"/>
              <a:gd name="connsiteY4" fmla="*/ 386331 h 388477"/>
              <a:gd name="connsiteX5" fmla="*/ 310 w 1088979"/>
              <a:gd name="connsiteY5" fmla="*/ 697 h 388477"/>
              <a:gd name="connsiteX0" fmla="*/ 310 w 1088979"/>
              <a:gd name="connsiteY0" fmla="*/ 0 h 387780"/>
              <a:gd name="connsiteX1" fmla="*/ 1028546 w 1088979"/>
              <a:gd name="connsiteY1" fmla="*/ 103751 h 387780"/>
              <a:gd name="connsiteX2" fmla="*/ 1088979 w 1088979"/>
              <a:gd name="connsiteY2" fmla="*/ 387780 h 387780"/>
              <a:gd name="connsiteX3" fmla="*/ 1035 w 1088979"/>
              <a:gd name="connsiteY3" fmla="*/ 385634 h 387780"/>
              <a:gd name="connsiteX4" fmla="*/ 310 w 1088979"/>
              <a:gd name="connsiteY4" fmla="*/ 0 h 387780"/>
              <a:gd name="connsiteX0" fmla="*/ 49471 w 1088979"/>
              <a:gd name="connsiteY0" fmla="*/ 0 h 393431"/>
              <a:gd name="connsiteX1" fmla="*/ 1028546 w 1088979"/>
              <a:gd name="connsiteY1" fmla="*/ 109402 h 393431"/>
              <a:gd name="connsiteX2" fmla="*/ 1088979 w 1088979"/>
              <a:gd name="connsiteY2" fmla="*/ 393431 h 393431"/>
              <a:gd name="connsiteX3" fmla="*/ 1035 w 1088979"/>
              <a:gd name="connsiteY3" fmla="*/ 391285 h 393431"/>
              <a:gd name="connsiteX4" fmla="*/ 49471 w 1088979"/>
              <a:gd name="connsiteY4" fmla="*/ 0 h 393431"/>
              <a:gd name="connsiteX0" fmla="*/ 48436 w 1087944"/>
              <a:gd name="connsiteY0" fmla="*/ 0 h 393431"/>
              <a:gd name="connsiteX1" fmla="*/ 1027511 w 1087944"/>
              <a:gd name="connsiteY1" fmla="*/ 109402 h 393431"/>
              <a:gd name="connsiteX2" fmla="*/ 1087944 w 1087944"/>
              <a:gd name="connsiteY2" fmla="*/ 393431 h 393431"/>
              <a:gd name="connsiteX3" fmla="*/ 0 w 1087944"/>
              <a:gd name="connsiteY3" fmla="*/ 391285 h 393431"/>
              <a:gd name="connsiteX4" fmla="*/ 48436 w 1087944"/>
              <a:gd name="connsiteY4" fmla="*/ 0 h 393431"/>
              <a:gd name="connsiteX0" fmla="*/ 48436 w 4472120"/>
              <a:gd name="connsiteY0" fmla="*/ 0 h 391284"/>
              <a:gd name="connsiteX1" fmla="*/ 1027511 w 4472120"/>
              <a:gd name="connsiteY1" fmla="*/ 109402 h 391284"/>
              <a:gd name="connsiteX2" fmla="*/ 4472120 w 4472120"/>
              <a:gd name="connsiteY2" fmla="*/ 321302 h 391284"/>
              <a:gd name="connsiteX3" fmla="*/ 0 w 4472120"/>
              <a:gd name="connsiteY3" fmla="*/ 391285 h 391284"/>
              <a:gd name="connsiteX4" fmla="*/ 48436 w 4472120"/>
              <a:gd name="connsiteY4" fmla="*/ 0 h 391284"/>
              <a:gd name="connsiteX0" fmla="*/ 48436 w 4550640"/>
              <a:gd name="connsiteY0" fmla="*/ 0 h 391284"/>
              <a:gd name="connsiteX1" fmla="*/ 4550640 w 4550640"/>
              <a:gd name="connsiteY1" fmla="*/ 37273 h 391284"/>
              <a:gd name="connsiteX2" fmla="*/ 4472120 w 4550640"/>
              <a:gd name="connsiteY2" fmla="*/ 321302 h 391284"/>
              <a:gd name="connsiteX3" fmla="*/ 0 w 4550640"/>
              <a:gd name="connsiteY3" fmla="*/ 391285 h 391284"/>
              <a:gd name="connsiteX4" fmla="*/ 48436 w 4550640"/>
              <a:gd name="connsiteY4" fmla="*/ 0 h 391284"/>
              <a:gd name="connsiteX0" fmla="*/ 48436 w 4562546"/>
              <a:gd name="connsiteY0" fmla="*/ 0 h 391284"/>
              <a:gd name="connsiteX1" fmla="*/ 4562546 w 4562546"/>
              <a:gd name="connsiteY1" fmla="*/ 119386 h 391284"/>
              <a:gd name="connsiteX2" fmla="*/ 4472120 w 4562546"/>
              <a:gd name="connsiteY2" fmla="*/ 321302 h 391284"/>
              <a:gd name="connsiteX3" fmla="*/ 0 w 4562546"/>
              <a:gd name="connsiteY3" fmla="*/ 391285 h 391284"/>
              <a:gd name="connsiteX4" fmla="*/ 48436 w 4562546"/>
              <a:gd name="connsiteY4" fmla="*/ 0 h 391284"/>
              <a:gd name="connsiteX0" fmla="*/ 48436 w 4536352"/>
              <a:gd name="connsiteY0" fmla="*/ 0 h 391284"/>
              <a:gd name="connsiteX1" fmla="*/ 4536352 w 4536352"/>
              <a:gd name="connsiteY1" fmla="*/ 48223 h 391284"/>
              <a:gd name="connsiteX2" fmla="*/ 4472120 w 4536352"/>
              <a:gd name="connsiteY2" fmla="*/ 321302 h 391284"/>
              <a:gd name="connsiteX3" fmla="*/ 0 w 4536352"/>
              <a:gd name="connsiteY3" fmla="*/ 391285 h 391284"/>
              <a:gd name="connsiteX4" fmla="*/ 48436 w 4536352"/>
              <a:gd name="connsiteY4" fmla="*/ 0 h 391284"/>
              <a:gd name="connsiteX0" fmla="*/ 55580 w 4536352"/>
              <a:gd name="connsiteY0" fmla="*/ 0 h 363914"/>
              <a:gd name="connsiteX1" fmla="*/ 4536352 w 4536352"/>
              <a:gd name="connsiteY1" fmla="*/ 20853 h 363914"/>
              <a:gd name="connsiteX2" fmla="*/ 4472120 w 4536352"/>
              <a:gd name="connsiteY2" fmla="*/ 293932 h 363914"/>
              <a:gd name="connsiteX3" fmla="*/ 0 w 4536352"/>
              <a:gd name="connsiteY3" fmla="*/ 363915 h 363914"/>
              <a:gd name="connsiteX4" fmla="*/ 55580 w 4536352"/>
              <a:gd name="connsiteY4" fmla="*/ 0 h 363914"/>
              <a:gd name="connsiteX0" fmla="*/ 131780 w 4536352"/>
              <a:gd name="connsiteY0" fmla="*/ 154319 h 343061"/>
              <a:gd name="connsiteX1" fmla="*/ 4536352 w 4536352"/>
              <a:gd name="connsiteY1" fmla="*/ 0 h 343061"/>
              <a:gd name="connsiteX2" fmla="*/ 4472120 w 4536352"/>
              <a:gd name="connsiteY2" fmla="*/ 273079 h 343061"/>
              <a:gd name="connsiteX3" fmla="*/ 0 w 4536352"/>
              <a:gd name="connsiteY3" fmla="*/ 343062 h 343061"/>
              <a:gd name="connsiteX4" fmla="*/ 131780 w 4536352"/>
              <a:gd name="connsiteY4" fmla="*/ 154319 h 343061"/>
              <a:gd name="connsiteX0" fmla="*/ 48436 w 4536352"/>
              <a:gd name="connsiteY0" fmla="*/ 0 h 369387"/>
              <a:gd name="connsiteX1" fmla="*/ 4536352 w 4536352"/>
              <a:gd name="connsiteY1" fmla="*/ 26326 h 369387"/>
              <a:gd name="connsiteX2" fmla="*/ 4472120 w 4536352"/>
              <a:gd name="connsiteY2" fmla="*/ 299405 h 369387"/>
              <a:gd name="connsiteX3" fmla="*/ 0 w 4536352"/>
              <a:gd name="connsiteY3" fmla="*/ 369388 h 369387"/>
              <a:gd name="connsiteX4" fmla="*/ 48436 w 4536352"/>
              <a:gd name="connsiteY4" fmla="*/ 0 h 369387"/>
              <a:gd name="connsiteX0" fmla="*/ 48436 w 4536352"/>
              <a:gd name="connsiteY0" fmla="*/ 0 h 369388"/>
              <a:gd name="connsiteX1" fmla="*/ 4536352 w 4536352"/>
              <a:gd name="connsiteY1" fmla="*/ 26326 h 369388"/>
              <a:gd name="connsiteX2" fmla="*/ 4507345 w 4536352"/>
              <a:gd name="connsiteY2" fmla="*/ 341536 h 369388"/>
              <a:gd name="connsiteX3" fmla="*/ 0 w 4536352"/>
              <a:gd name="connsiteY3" fmla="*/ 369388 h 369388"/>
              <a:gd name="connsiteX4" fmla="*/ 48436 w 4536352"/>
              <a:gd name="connsiteY4" fmla="*/ 0 h 369388"/>
              <a:gd name="connsiteX0" fmla="*/ 0 w 4601879"/>
              <a:gd name="connsiteY0" fmla="*/ 52440 h 343062"/>
              <a:gd name="connsiteX1" fmla="*/ 4601879 w 4601879"/>
              <a:gd name="connsiteY1" fmla="*/ 0 h 343062"/>
              <a:gd name="connsiteX2" fmla="*/ 4572872 w 4601879"/>
              <a:gd name="connsiteY2" fmla="*/ 315210 h 343062"/>
              <a:gd name="connsiteX3" fmla="*/ 65527 w 4601879"/>
              <a:gd name="connsiteY3" fmla="*/ 343062 h 343062"/>
              <a:gd name="connsiteX4" fmla="*/ 0 w 4601879"/>
              <a:gd name="connsiteY4" fmla="*/ 52440 h 343062"/>
              <a:gd name="connsiteX0" fmla="*/ 0 w 4563837"/>
              <a:gd name="connsiteY0" fmla="*/ 22845 h 343062"/>
              <a:gd name="connsiteX1" fmla="*/ 4563837 w 4563837"/>
              <a:gd name="connsiteY1" fmla="*/ 0 h 343062"/>
              <a:gd name="connsiteX2" fmla="*/ 4534830 w 4563837"/>
              <a:gd name="connsiteY2" fmla="*/ 315210 h 343062"/>
              <a:gd name="connsiteX3" fmla="*/ 27485 w 4563837"/>
              <a:gd name="connsiteY3" fmla="*/ 343062 h 343062"/>
              <a:gd name="connsiteX4" fmla="*/ 0 w 4563837"/>
              <a:gd name="connsiteY4" fmla="*/ 22845 h 343062"/>
              <a:gd name="connsiteX0" fmla="*/ 0 w 4563837"/>
              <a:gd name="connsiteY0" fmla="*/ 22845 h 332300"/>
              <a:gd name="connsiteX1" fmla="*/ 4563837 w 4563837"/>
              <a:gd name="connsiteY1" fmla="*/ 0 h 332300"/>
              <a:gd name="connsiteX2" fmla="*/ 4534830 w 4563837"/>
              <a:gd name="connsiteY2" fmla="*/ 315210 h 332300"/>
              <a:gd name="connsiteX3" fmla="*/ 32050 w 4563837"/>
              <a:gd name="connsiteY3" fmla="*/ 332300 h 332300"/>
              <a:gd name="connsiteX4" fmla="*/ 0 w 4563837"/>
              <a:gd name="connsiteY4" fmla="*/ 22845 h 332300"/>
              <a:gd name="connsiteX0" fmla="*/ 0 w 4563837"/>
              <a:gd name="connsiteY0" fmla="*/ 22845 h 332300"/>
              <a:gd name="connsiteX1" fmla="*/ 4563837 w 4563837"/>
              <a:gd name="connsiteY1" fmla="*/ 0 h 332300"/>
              <a:gd name="connsiteX2" fmla="*/ 4512005 w 4563837"/>
              <a:gd name="connsiteY2" fmla="*/ 328662 h 332300"/>
              <a:gd name="connsiteX3" fmla="*/ 32050 w 4563837"/>
              <a:gd name="connsiteY3" fmla="*/ 332300 h 332300"/>
              <a:gd name="connsiteX4" fmla="*/ 0 w 4563837"/>
              <a:gd name="connsiteY4" fmla="*/ 22845 h 332300"/>
              <a:gd name="connsiteX0" fmla="*/ 0 w 4562315"/>
              <a:gd name="connsiteY0" fmla="*/ 30917 h 340372"/>
              <a:gd name="connsiteX1" fmla="*/ 4562315 w 4562315"/>
              <a:gd name="connsiteY1" fmla="*/ 0 h 340372"/>
              <a:gd name="connsiteX2" fmla="*/ 4512005 w 4562315"/>
              <a:gd name="connsiteY2" fmla="*/ 336734 h 340372"/>
              <a:gd name="connsiteX3" fmla="*/ 32050 w 4562315"/>
              <a:gd name="connsiteY3" fmla="*/ 340372 h 340372"/>
              <a:gd name="connsiteX4" fmla="*/ 0 w 4562315"/>
              <a:gd name="connsiteY4" fmla="*/ 30917 h 340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62315" h="340372">
                <a:moveTo>
                  <a:pt x="0" y="30917"/>
                </a:moveTo>
                <a:lnTo>
                  <a:pt x="4562315" y="0"/>
                </a:lnTo>
                <a:lnTo>
                  <a:pt x="4512005" y="336734"/>
                </a:lnTo>
                <a:lnTo>
                  <a:pt x="32050" y="340372"/>
                </a:lnTo>
                <a:lnTo>
                  <a:pt x="0" y="3091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0" name="Freeform 19"/>
          <p:cNvSpPr/>
          <p:nvPr/>
        </p:nvSpPr>
        <p:spPr bwMode="gray">
          <a:xfrm>
            <a:off x="6673851" y="6324681"/>
            <a:ext cx="1569095" cy="200026"/>
          </a:xfrm>
          <a:custGeom>
            <a:avLst/>
            <a:gdLst>
              <a:gd name="connsiteX0" fmla="*/ 0 w 1371600"/>
              <a:gd name="connsiteY0" fmla="*/ 0 h 206828"/>
              <a:gd name="connsiteX1" fmla="*/ 1230086 w 1371600"/>
              <a:gd name="connsiteY1" fmla="*/ 21771 h 206828"/>
              <a:gd name="connsiteX2" fmla="*/ 1371600 w 1371600"/>
              <a:gd name="connsiteY2" fmla="*/ 119743 h 206828"/>
              <a:gd name="connsiteX3" fmla="*/ 522515 w 1371600"/>
              <a:gd name="connsiteY3" fmla="*/ 130628 h 206828"/>
              <a:gd name="connsiteX4" fmla="*/ 511629 w 1371600"/>
              <a:gd name="connsiteY4" fmla="*/ 206828 h 206828"/>
              <a:gd name="connsiteX5" fmla="*/ 10886 w 1371600"/>
              <a:gd name="connsiteY5" fmla="*/ 206828 h 206828"/>
              <a:gd name="connsiteX6" fmla="*/ 0 w 1371600"/>
              <a:gd name="connsiteY6" fmla="*/ 0 h 206828"/>
              <a:gd name="connsiteX0" fmla="*/ 0 w 1371600"/>
              <a:gd name="connsiteY0" fmla="*/ 0 h 206828"/>
              <a:gd name="connsiteX1" fmla="*/ 1230086 w 1371600"/>
              <a:gd name="connsiteY1" fmla="*/ 21771 h 206828"/>
              <a:gd name="connsiteX2" fmla="*/ 1371600 w 1371600"/>
              <a:gd name="connsiteY2" fmla="*/ 119743 h 206828"/>
              <a:gd name="connsiteX3" fmla="*/ 522515 w 1371600"/>
              <a:gd name="connsiteY3" fmla="*/ 130628 h 206828"/>
              <a:gd name="connsiteX4" fmla="*/ 511629 w 1371600"/>
              <a:gd name="connsiteY4" fmla="*/ 206828 h 206828"/>
              <a:gd name="connsiteX5" fmla="*/ 10886 w 1371600"/>
              <a:gd name="connsiteY5" fmla="*/ 206828 h 206828"/>
              <a:gd name="connsiteX6" fmla="*/ 0 w 1371600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22515 w 1367073"/>
              <a:gd name="connsiteY3" fmla="*/ 130628 h 206828"/>
              <a:gd name="connsiteX4" fmla="*/ 511629 w 1367073"/>
              <a:gd name="connsiteY4" fmla="*/ 206828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08180 w 1367073"/>
              <a:gd name="connsiteY3" fmla="*/ 135909 h 206828"/>
              <a:gd name="connsiteX4" fmla="*/ 511629 w 1367073"/>
              <a:gd name="connsiteY4" fmla="*/ 206828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08180 w 1367073"/>
              <a:gd name="connsiteY3" fmla="*/ 135909 h 206828"/>
              <a:gd name="connsiteX4" fmla="*/ 430902 w 1367073"/>
              <a:gd name="connsiteY4" fmla="*/ 205319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02899 w 1367073"/>
              <a:gd name="connsiteY3" fmla="*/ 135155 h 206828"/>
              <a:gd name="connsiteX4" fmla="*/ 430902 w 1367073"/>
              <a:gd name="connsiteY4" fmla="*/ 205319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21760 w 1367073"/>
              <a:gd name="connsiteY3" fmla="*/ 146472 h 206828"/>
              <a:gd name="connsiteX4" fmla="*/ 430902 w 1367073"/>
              <a:gd name="connsiteY4" fmla="*/ 205319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9846"/>
              <a:gd name="connsiteX1" fmla="*/ 1230086 w 1367073"/>
              <a:gd name="connsiteY1" fmla="*/ 21771 h 209846"/>
              <a:gd name="connsiteX2" fmla="*/ 1367073 w 1367073"/>
              <a:gd name="connsiteY2" fmla="*/ 143886 h 209846"/>
              <a:gd name="connsiteX3" fmla="*/ 521760 w 1367073"/>
              <a:gd name="connsiteY3" fmla="*/ 146472 h 209846"/>
              <a:gd name="connsiteX4" fmla="*/ 507856 w 1367073"/>
              <a:gd name="connsiteY4" fmla="*/ 209846 h 209846"/>
              <a:gd name="connsiteX5" fmla="*/ 10886 w 1367073"/>
              <a:gd name="connsiteY5" fmla="*/ 206828 h 209846"/>
              <a:gd name="connsiteX6" fmla="*/ 0 w 1367073"/>
              <a:gd name="connsiteY6" fmla="*/ 0 h 209846"/>
              <a:gd name="connsiteX0" fmla="*/ 0 w 1367073"/>
              <a:gd name="connsiteY0" fmla="*/ 0 h 209846"/>
              <a:gd name="connsiteX1" fmla="*/ 1230086 w 1367073"/>
              <a:gd name="connsiteY1" fmla="*/ 21771 h 209846"/>
              <a:gd name="connsiteX2" fmla="*/ 1367073 w 1367073"/>
              <a:gd name="connsiteY2" fmla="*/ 143886 h 209846"/>
              <a:gd name="connsiteX3" fmla="*/ 521760 w 1367073"/>
              <a:gd name="connsiteY3" fmla="*/ 146472 h 209846"/>
              <a:gd name="connsiteX4" fmla="*/ 507856 w 1367073"/>
              <a:gd name="connsiteY4" fmla="*/ 209846 h 209846"/>
              <a:gd name="connsiteX5" fmla="*/ 1833 w 1367073"/>
              <a:gd name="connsiteY5" fmla="*/ 208337 h 209846"/>
              <a:gd name="connsiteX6" fmla="*/ 0 w 1367073"/>
              <a:gd name="connsiteY6" fmla="*/ 0 h 209846"/>
              <a:gd name="connsiteX0" fmla="*/ 0 w 1367073"/>
              <a:gd name="connsiteY0" fmla="*/ 0 h 385634"/>
              <a:gd name="connsiteX1" fmla="*/ 1230086 w 1367073"/>
              <a:gd name="connsiteY1" fmla="*/ 21771 h 385634"/>
              <a:gd name="connsiteX2" fmla="*/ 1367073 w 1367073"/>
              <a:gd name="connsiteY2" fmla="*/ 143886 h 385634"/>
              <a:gd name="connsiteX3" fmla="*/ 521760 w 1367073"/>
              <a:gd name="connsiteY3" fmla="*/ 146472 h 385634"/>
              <a:gd name="connsiteX4" fmla="*/ 507856 w 1367073"/>
              <a:gd name="connsiteY4" fmla="*/ 209846 h 385634"/>
              <a:gd name="connsiteX5" fmla="*/ 7869 w 1367073"/>
              <a:gd name="connsiteY5" fmla="*/ 385634 h 385634"/>
              <a:gd name="connsiteX6" fmla="*/ 0 w 1367073"/>
              <a:gd name="connsiteY6" fmla="*/ 0 h 385634"/>
              <a:gd name="connsiteX0" fmla="*/ 0 w 1367073"/>
              <a:gd name="connsiteY0" fmla="*/ 0 h 390161"/>
              <a:gd name="connsiteX1" fmla="*/ 1230086 w 1367073"/>
              <a:gd name="connsiteY1" fmla="*/ 21771 h 390161"/>
              <a:gd name="connsiteX2" fmla="*/ 1367073 w 1367073"/>
              <a:gd name="connsiteY2" fmla="*/ 143886 h 390161"/>
              <a:gd name="connsiteX3" fmla="*/ 521760 w 1367073"/>
              <a:gd name="connsiteY3" fmla="*/ 146472 h 390161"/>
              <a:gd name="connsiteX4" fmla="*/ 1091050 w 1367073"/>
              <a:gd name="connsiteY4" fmla="*/ 390161 h 390161"/>
              <a:gd name="connsiteX5" fmla="*/ 7869 w 1367073"/>
              <a:gd name="connsiteY5" fmla="*/ 385634 h 390161"/>
              <a:gd name="connsiteX6" fmla="*/ 0 w 1367073"/>
              <a:gd name="connsiteY6" fmla="*/ 0 h 390161"/>
              <a:gd name="connsiteX0" fmla="*/ 0 w 1367073"/>
              <a:gd name="connsiteY0" fmla="*/ 0 h 390161"/>
              <a:gd name="connsiteX1" fmla="*/ 1230086 w 1367073"/>
              <a:gd name="connsiteY1" fmla="*/ 21771 h 390161"/>
              <a:gd name="connsiteX2" fmla="*/ 1367073 w 1367073"/>
              <a:gd name="connsiteY2" fmla="*/ 143886 h 390161"/>
              <a:gd name="connsiteX3" fmla="*/ 1023473 w 1367073"/>
              <a:gd name="connsiteY3" fmla="*/ 113276 h 390161"/>
              <a:gd name="connsiteX4" fmla="*/ 1091050 w 1367073"/>
              <a:gd name="connsiteY4" fmla="*/ 390161 h 390161"/>
              <a:gd name="connsiteX5" fmla="*/ 7869 w 1367073"/>
              <a:gd name="connsiteY5" fmla="*/ 385634 h 390161"/>
              <a:gd name="connsiteX6" fmla="*/ 0 w 1367073"/>
              <a:gd name="connsiteY6" fmla="*/ 0 h 390161"/>
              <a:gd name="connsiteX0" fmla="*/ 0 w 1230086"/>
              <a:gd name="connsiteY0" fmla="*/ 0 h 390161"/>
              <a:gd name="connsiteX1" fmla="*/ 1230086 w 1230086"/>
              <a:gd name="connsiteY1" fmla="*/ 21771 h 390161"/>
              <a:gd name="connsiteX2" fmla="*/ 457200 w 1230086"/>
              <a:gd name="connsiteY2" fmla="*/ 113708 h 390161"/>
              <a:gd name="connsiteX3" fmla="*/ 1023473 w 1230086"/>
              <a:gd name="connsiteY3" fmla="*/ 113276 h 390161"/>
              <a:gd name="connsiteX4" fmla="*/ 1091050 w 1230086"/>
              <a:gd name="connsiteY4" fmla="*/ 390161 h 390161"/>
              <a:gd name="connsiteX5" fmla="*/ 7869 w 1230086"/>
              <a:gd name="connsiteY5" fmla="*/ 385634 h 390161"/>
              <a:gd name="connsiteX6" fmla="*/ 0 w 1230086"/>
              <a:gd name="connsiteY6" fmla="*/ 0 h 390161"/>
              <a:gd name="connsiteX0" fmla="*/ 0 w 1091050"/>
              <a:gd name="connsiteY0" fmla="*/ 0 h 390161"/>
              <a:gd name="connsiteX1" fmla="*/ 502791 w 1091050"/>
              <a:gd name="connsiteY1" fmla="*/ 11209 h 390161"/>
              <a:gd name="connsiteX2" fmla="*/ 457200 w 1091050"/>
              <a:gd name="connsiteY2" fmla="*/ 113708 h 390161"/>
              <a:gd name="connsiteX3" fmla="*/ 1023473 w 1091050"/>
              <a:gd name="connsiteY3" fmla="*/ 113276 h 390161"/>
              <a:gd name="connsiteX4" fmla="*/ 1091050 w 1091050"/>
              <a:gd name="connsiteY4" fmla="*/ 390161 h 390161"/>
              <a:gd name="connsiteX5" fmla="*/ 7869 w 1091050"/>
              <a:gd name="connsiteY5" fmla="*/ 385634 h 390161"/>
              <a:gd name="connsiteX6" fmla="*/ 0 w 1091050"/>
              <a:gd name="connsiteY6" fmla="*/ 0 h 390161"/>
              <a:gd name="connsiteX0" fmla="*/ 0 w 1091050"/>
              <a:gd name="connsiteY0" fmla="*/ 0 h 390161"/>
              <a:gd name="connsiteX1" fmla="*/ 502791 w 1091050"/>
              <a:gd name="connsiteY1" fmla="*/ 11209 h 390161"/>
              <a:gd name="connsiteX2" fmla="*/ 457200 w 1091050"/>
              <a:gd name="connsiteY2" fmla="*/ 113708 h 390161"/>
              <a:gd name="connsiteX3" fmla="*/ 1030617 w 1091050"/>
              <a:gd name="connsiteY3" fmla="*/ 106132 h 390161"/>
              <a:gd name="connsiteX4" fmla="*/ 1091050 w 1091050"/>
              <a:gd name="connsiteY4" fmla="*/ 390161 h 390161"/>
              <a:gd name="connsiteX5" fmla="*/ 7869 w 1091050"/>
              <a:gd name="connsiteY5" fmla="*/ 385634 h 390161"/>
              <a:gd name="connsiteX6" fmla="*/ 0 w 1091050"/>
              <a:gd name="connsiteY6" fmla="*/ 0 h 390161"/>
              <a:gd name="connsiteX0" fmla="*/ 0 w 1091050"/>
              <a:gd name="connsiteY0" fmla="*/ 0 h 390161"/>
              <a:gd name="connsiteX1" fmla="*/ 502791 w 1091050"/>
              <a:gd name="connsiteY1" fmla="*/ 11209 h 390161"/>
              <a:gd name="connsiteX2" fmla="*/ 466725 w 1091050"/>
              <a:gd name="connsiteY2" fmla="*/ 106564 h 390161"/>
              <a:gd name="connsiteX3" fmla="*/ 1030617 w 1091050"/>
              <a:gd name="connsiteY3" fmla="*/ 106132 h 390161"/>
              <a:gd name="connsiteX4" fmla="*/ 1091050 w 1091050"/>
              <a:gd name="connsiteY4" fmla="*/ 390161 h 390161"/>
              <a:gd name="connsiteX5" fmla="*/ 7869 w 1091050"/>
              <a:gd name="connsiteY5" fmla="*/ 385634 h 390161"/>
              <a:gd name="connsiteX6" fmla="*/ 0 w 1091050"/>
              <a:gd name="connsiteY6" fmla="*/ 0 h 390161"/>
              <a:gd name="connsiteX0" fmla="*/ 0 w 1091050"/>
              <a:gd name="connsiteY0" fmla="*/ 0 h 390161"/>
              <a:gd name="connsiteX1" fmla="*/ 500410 w 1091050"/>
              <a:gd name="connsiteY1" fmla="*/ 1684 h 390161"/>
              <a:gd name="connsiteX2" fmla="*/ 466725 w 1091050"/>
              <a:gd name="connsiteY2" fmla="*/ 106564 h 390161"/>
              <a:gd name="connsiteX3" fmla="*/ 1030617 w 1091050"/>
              <a:gd name="connsiteY3" fmla="*/ 106132 h 390161"/>
              <a:gd name="connsiteX4" fmla="*/ 1091050 w 1091050"/>
              <a:gd name="connsiteY4" fmla="*/ 390161 h 390161"/>
              <a:gd name="connsiteX5" fmla="*/ 7869 w 1091050"/>
              <a:gd name="connsiteY5" fmla="*/ 385634 h 390161"/>
              <a:gd name="connsiteX6" fmla="*/ 0 w 1091050"/>
              <a:gd name="connsiteY6" fmla="*/ 0 h 390161"/>
              <a:gd name="connsiteX0" fmla="*/ 0 w 1091050"/>
              <a:gd name="connsiteY0" fmla="*/ 0 h 390161"/>
              <a:gd name="connsiteX1" fmla="*/ 500410 w 1091050"/>
              <a:gd name="connsiteY1" fmla="*/ 1684 h 390161"/>
              <a:gd name="connsiteX2" fmla="*/ 466725 w 1091050"/>
              <a:gd name="connsiteY2" fmla="*/ 106564 h 390161"/>
              <a:gd name="connsiteX3" fmla="*/ 1030617 w 1091050"/>
              <a:gd name="connsiteY3" fmla="*/ 106132 h 390161"/>
              <a:gd name="connsiteX4" fmla="*/ 1091050 w 1091050"/>
              <a:gd name="connsiteY4" fmla="*/ 390161 h 390161"/>
              <a:gd name="connsiteX5" fmla="*/ 3106 w 1091050"/>
              <a:gd name="connsiteY5" fmla="*/ 388015 h 390161"/>
              <a:gd name="connsiteX6" fmla="*/ 0 w 1091050"/>
              <a:gd name="connsiteY6" fmla="*/ 0 h 390161"/>
              <a:gd name="connsiteX0" fmla="*/ 2692 w 1088979"/>
              <a:gd name="connsiteY0" fmla="*/ 697 h 388477"/>
              <a:gd name="connsiteX1" fmla="*/ 498339 w 1088979"/>
              <a:gd name="connsiteY1" fmla="*/ 0 h 388477"/>
              <a:gd name="connsiteX2" fmla="*/ 464654 w 1088979"/>
              <a:gd name="connsiteY2" fmla="*/ 104880 h 388477"/>
              <a:gd name="connsiteX3" fmla="*/ 1028546 w 1088979"/>
              <a:gd name="connsiteY3" fmla="*/ 104448 h 388477"/>
              <a:gd name="connsiteX4" fmla="*/ 1088979 w 1088979"/>
              <a:gd name="connsiteY4" fmla="*/ 388477 h 388477"/>
              <a:gd name="connsiteX5" fmla="*/ 1035 w 1088979"/>
              <a:gd name="connsiteY5" fmla="*/ 386331 h 388477"/>
              <a:gd name="connsiteX6" fmla="*/ 2692 w 1088979"/>
              <a:gd name="connsiteY6" fmla="*/ 697 h 388477"/>
              <a:gd name="connsiteX0" fmla="*/ 310 w 1088979"/>
              <a:gd name="connsiteY0" fmla="*/ 697 h 388477"/>
              <a:gd name="connsiteX1" fmla="*/ 498339 w 1088979"/>
              <a:gd name="connsiteY1" fmla="*/ 0 h 388477"/>
              <a:gd name="connsiteX2" fmla="*/ 464654 w 1088979"/>
              <a:gd name="connsiteY2" fmla="*/ 104880 h 388477"/>
              <a:gd name="connsiteX3" fmla="*/ 1028546 w 1088979"/>
              <a:gd name="connsiteY3" fmla="*/ 104448 h 388477"/>
              <a:gd name="connsiteX4" fmla="*/ 1088979 w 1088979"/>
              <a:gd name="connsiteY4" fmla="*/ 388477 h 388477"/>
              <a:gd name="connsiteX5" fmla="*/ 1035 w 1088979"/>
              <a:gd name="connsiteY5" fmla="*/ 386331 h 388477"/>
              <a:gd name="connsiteX6" fmla="*/ 310 w 1088979"/>
              <a:gd name="connsiteY6" fmla="*/ 697 h 388477"/>
              <a:gd name="connsiteX0" fmla="*/ 310 w 1088979"/>
              <a:gd name="connsiteY0" fmla="*/ 697 h 388477"/>
              <a:gd name="connsiteX1" fmla="*/ 498339 w 1088979"/>
              <a:gd name="connsiteY1" fmla="*/ 0 h 388477"/>
              <a:gd name="connsiteX2" fmla="*/ 1028546 w 1088979"/>
              <a:gd name="connsiteY2" fmla="*/ 104448 h 388477"/>
              <a:gd name="connsiteX3" fmla="*/ 1088979 w 1088979"/>
              <a:gd name="connsiteY3" fmla="*/ 388477 h 388477"/>
              <a:gd name="connsiteX4" fmla="*/ 1035 w 1088979"/>
              <a:gd name="connsiteY4" fmla="*/ 386331 h 388477"/>
              <a:gd name="connsiteX5" fmla="*/ 310 w 1088979"/>
              <a:gd name="connsiteY5" fmla="*/ 697 h 388477"/>
              <a:gd name="connsiteX0" fmla="*/ 310 w 1088979"/>
              <a:gd name="connsiteY0" fmla="*/ 0 h 387780"/>
              <a:gd name="connsiteX1" fmla="*/ 1028546 w 1088979"/>
              <a:gd name="connsiteY1" fmla="*/ 103751 h 387780"/>
              <a:gd name="connsiteX2" fmla="*/ 1088979 w 1088979"/>
              <a:gd name="connsiteY2" fmla="*/ 387780 h 387780"/>
              <a:gd name="connsiteX3" fmla="*/ 1035 w 1088979"/>
              <a:gd name="connsiteY3" fmla="*/ 385634 h 387780"/>
              <a:gd name="connsiteX4" fmla="*/ 310 w 1088979"/>
              <a:gd name="connsiteY4" fmla="*/ 0 h 387780"/>
              <a:gd name="connsiteX0" fmla="*/ 49471 w 1088979"/>
              <a:gd name="connsiteY0" fmla="*/ 0 h 393431"/>
              <a:gd name="connsiteX1" fmla="*/ 1028546 w 1088979"/>
              <a:gd name="connsiteY1" fmla="*/ 109402 h 393431"/>
              <a:gd name="connsiteX2" fmla="*/ 1088979 w 1088979"/>
              <a:gd name="connsiteY2" fmla="*/ 393431 h 393431"/>
              <a:gd name="connsiteX3" fmla="*/ 1035 w 1088979"/>
              <a:gd name="connsiteY3" fmla="*/ 391285 h 393431"/>
              <a:gd name="connsiteX4" fmla="*/ 49471 w 1088979"/>
              <a:gd name="connsiteY4" fmla="*/ 0 h 393431"/>
              <a:gd name="connsiteX0" fmla="*/ 48436 w 1087944"/>
              <a:gd name="connsiteY0" fmla="*/ 0 h 393431"/>
              <a:gd name="connsiteX1" fmla="*/ 1027511 w 1087944"/>
              <a:gd name="connsiteY1" fmla="*/ 109402 h 393431"/>
              <a:gd name="connsiteX2" fmla="*/ 1087944 w 1087944"/>
              <a:gd name="connsiteY2" fmla="*/ 393431 h 393431"/>
              <a:gd name="connsiteX3" fmla="*/ 0 w 1087944"/>
              <a:gd name="connsiteY3" fmla="*/ 391285 h 393431"/>
              <a:gd name="connsiteX4" fmla="*/ 48436 w 1087944"/>
              <a:gd name="connsiteY4" fmla="*/ 0 h 393431"/>
              <a:gd name="connsiteX0" fmla="*/ 48436 w 4472120"/>
              <a:gd name="connsiteY0" fmla="*/ 0 h 391284"/>
              <a:gd name="connsiteX1" fmla="*/ 1027511 w 4472120"/>
              <a:gd name="connsiteY1" fmla="*/ 109402 h 391284"/>
              <a:gd name="connsiteX2" fmla="*/ 4472120 w 4472120"/>
              <a:gd name="connsiteY2" fmla="*/ 321302 h 391284"/>
              <a:gd name="connsiteX3" fmla="*/ 0 w 4472120"/>
              <a:gd name="connsiteY3" fmla="*/ 391285 h 391284"/>
              <a:gd name="connsiteX4" fmla="*/ 48436 w 4472120"/>
              <a:gd name="connsiteY4" fmla="*/ 0 h 391284"/>
              <a:gd name="connsiteX0" fmla="*/ 48436 w 4550640"/>
              <a:gd name="connsiteY0" fmla="*/ 0 h 391284"/>
              <a:gd name="connsiteX1" fmla="*/ 4550640 w 4550640"/>
              <a:gd name="connsiteY1" fmla="*/ 37273 h 391284"/>
              <a:gd name="connsiteX2" fmla="*/ 4472120 w 4550640"/>
              <a:gd name="connsiteY2" fmla="*/ 321302 h 391284"/>
              <a:gd name="connsiteX3" fmla="*/ 0 w 4550640"/>
              <a:gd name="connsiteY3" fmla="*/ 391285 h 391284"/>
              <a:gd name="connsiteX4" fmla="*/ 48436 w 4550640"/>
              <a:gd name="connsiteY4" fmla="*/ 0 h 391284"/>
              <a:gd name="connsiteX0" fmla="*/ 48436 w 4562546"/>
              <a:gd name="connsiteY0" fmla="*/ 0 h 391284"/>
              <a:gd name="connsiteX1" fmla="*/ 4562546 w 4562546"/>
              <a:gd name="connsiteY1" fmla="*/ 119386 h 391284"/>
              <a:gd name="connsiteX2" fmla="*/ 4472120 w 4562546"/>
              <a:gd name="connsiteY2" fmla="*/ 321302 h 391284"/>
              <a:gd name="connsiteX3" fmla="*/ 0 w 4562546"/>
              <a:gd name="connsiteY3" fmla="*/ 391285 h 391284"/>
              <a:gd name="connsiteX4" fmla="*/ 48436 w 4562546"/>
              <a:gd name="connsiteY4" fmla="*/ 0 h 391284"/>
              <a:gd name="connsiteX0" fmla="*/ 48436 w 4536352"/>
              <a:gd name="connsiteY0" fmla="*/ 0 h 391284"/>
              <a:gd name="connsiteX1" fmla="*/ 4536352 w 4536352"/>
              <a:gd name="connsiteY1" fmla="*/ 48223 h 391284"/>
              <a:gd name="connsiteX2" fmla="*/ 4472120 w 4536352"/>
              <a:gd name="connsiteY2" fmla="*/ 321302 h 391284"/>
              <a:gd name="connsiteX3" fmla="*/ 0 w 4536352"/>
              <a:gd name="connsiteY3" fmla="*/ 391285 h 391284"/>
              <a:gd name="connsiteX4" fmla="*/ 48436 w 4536352"/>
              <a:gd name="connsiteY4" fmla="*/ 0 h 391284"/>
              <a:gd name="connsiteX0" fmla="*/ 55580 w 4536352"/>
              <a:gd name="connsiteY0" fmla="*/ 0 h 363914"/>
              <a:gd name="connsiteX1" fmla="*/ 4536352 w 4536352"/>
              <a:gd name="connsiteY1" fmla="*/ 20853 h 363914"/>
              <a:gd name="connsiteX2" fmla="*/ 4472120 w 4536352"/>
              <a:gd name="connsiteY2" fmla="*/ 293932 h 363914"/>
              <a:gd name="connsiteX3" fmla="*/ 0 w 4536352"/>
              <a:gd name="connsiteY3" fmla="*/ 363915 h 363914"/>
              <a:gd name="connsiteX4" fmla="*/ 55580 w 4536352"/>
              <a:gd name="connsiteY4" fmla="*/ 0 h 363914"/>
              <a:gd name="connsiteX0" fmla="*/ 131780 w 4536352"/>
              <a:gd name="connsiteY0" fmla="*/ 154319 h 343061"/>
              <a:gd name="connsiteX1" fmla="*/ 4536352 w 4536352"/>
              <a:gd name="connsiteY1" fmla="*/ 0 h 343061"/>
              <a:gd name="connsiteX2" fmla="*/ 4472120 w 4536352"/>
              <a:gd name="connsiteY2" fmla="*/ 273079 h 343061"/>
              <a:gd name="connsiteX3" fmla="*/ 0 w 4536352"/>
              <a:gd name="connsiteY3" fmla="*/ 343062 h 343061"/>
              <a:gd name="connsiteX4" fmla="*/ 131780 w 4536352"/>
              <a:gd name="connsiteY4" fmla="*/ 154319 h 343061"/>
              <a:gd name="connsiteX0" fmla="*/ 48436 w 4536352"/>
              <a:gd name="connsiteY0" fmla="*/ 0 h 369387"/>
              <a:gd name="connsiteX1" fmla="*/ 4536352 w 4536352"/>
              <a:gd name="connsiteY1" fmla="*/ 26326 h 369387"/>
              <a:gd name="connsiteX2" fmla="*/ 4472120 w 4536352"/>
              <a:gd name="connsiteY2" fmla="*/ 299405 h 369387"/>
              <a:gd name="connsiteX3" fmla="*/ 0 w 4536352"/>
              <a:gd name="connsiteY3" fmla="*/ 369388 h 369387"/>
              <a:gd name="connsiteX4" fmla="*/ 48436 w 4536352"/>
              <a:gd name="connsiteY4" fmla="*/ 0 h 369387"/>
              <a:gd name="connsiteX0" fmla="*/ 142941 w 4630857"/>
              <a:gd name="connsiteY0" fmla="*/ 0 h 353997"/>
              <a:gd name="connsiteX1" fmla="*/ 4630857 w 4630857"/>
              <a:gd name="connsiteY1" fmla="*/ 26326 h 353997"/>
              <a:gd name="connsiteX2" fmla="*/ 4566625 w 4630857"/>
              <a:gd name="connsiteY2" fmla="*/ 299405 h 353997"/>
              <a:gd name="connsiteX3" fmla="*/ 0 w 4630857"/>
              <a:gd name="connsiteY3" fmla="*/ 353997 h 353997"/>
              <a:gd name="connsiteX4" fmla="*/ 142941 w 4630857"/>
              <a:gd name="connsiteY4" fmla="*/ 0 h 353997"/>
              <a:gd name="connsiteX0" fmla="*/ 379208 w 4630857"/>
              <a:gd name="connsiteY0" fmla="*/ 4456 h 327671"/>
              <a:gd name="connsiteX1" fmla="*/ 4630857 w 4630857"/>
              <a:gd name="connsiteY1" fmla="*/ 0 h 327671"/>
              <a:gd name="connsiteX2" fmla="*/ 4566625 w 4630857"/>
              <a:gd name="connsiteY2" fmla="*/ 273079 h 327671"/>
              <a:gd name="connsiteX3" fmla="*/ 0 w 4630857"/>
              <a:gd name="connsiteY3" fmla="*/ 327671 h 327671"/>
              <a:gd name="connsiteX4" fmla="*/ 379208 w 4630857"/>
              <a:gd name="connsiteY4" fmla="*/ 4456 h 327671"/>
              <a:gd name="connsiteX0" fmla="*/ 379208 w 4670581"/>
              <a:gd name="connsiteY0" fmla="*/ 4456 h 327671"/>
              <a:gd name="connsiteX1" fmla="*/ 4630857 w 4670581"/>
              <a:gd name="connsiteY1" fmla="*/ 0 h 327671"/>
              <a:gd name="connsiteX2" fmla="*/ 4670581 w 4670581"/>
              <a:gd name="connsiteY2" fmla="*/ 315405 h 327671"/>
              <a:gd name="connsiteX3" fmla="*/ 0 w 4670581"/>
              <a:gd name="connsiteY3" fmla="*/ 327671 h 327671"/>
              <a:gd name="connsiteX4" fmla="*/ 379208 w 4670581"/>
              <a:gd name="connsiteY4" fmla="*/ 4456 h 327671"/>
              <a:gd name="connsiteX0" fmla="*/ 379208 w 4670581"/>
              <a:gd name="connsiteY0" fmla="*/ -1 h 323214"/>
              <a:gd name="connsiteX1" fmla="*/ 4545802 w 4670581"/>
              <a:gd name="connsiteY1" fmla="*/ 53258 h 323214"/>
              <a:gd name="connsiteX2" fmla="*/ 4670581 w 4670581"/>
              <a:gd name="connsiteY2" fmla="*/ 310948 h 323214"/>
              <a:gd name="connsiteX3" fmla="*/ 0 w 4670581"/>
              <a:gd name="connsiteY3" fmla="*/ 323214 h 323214"/>
              <a:gd name="connsiteX4" fmla="*/ 379208 w 4670581"/>
              <a:gd name="connsiteY4" fmla="*/ -1 h 323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70581" h="323214">
                <a:moveTo>
                  <a:pt x="379208" y="-1"/>
                </a:moveTo>
                <a:lnTo>
                  <a:pt x="4545802" y="53258"/>
                </a:lnTo>
                <a:lnTo>
                  <a:pt x="4670581" y="310948"/>
                </a:lnTo>
                <a:lnTo>
                  <a:pt x="0" y="323214"/>
                </a:lnTo>
                <a:lnTo>
                  <a:pt x="379208" y="-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1" name="Freeform 20"/>
          <p:cNvSpPr/>
          <p:nvPr/>
        </p:nvSpPr>
        <p:spPr bwMode="gray">
          <a:xfrm>
            <a:off x="8224171" y="6353256"/>
            <a:ext cx="3290141" cy="166689"/>
          </a:xfrm>
          <a:custGeom>
            <a:avLst/>
            <a:gdLst>
              <a:gd name="connsiteX0" fmla="*/ 0 w 1371600"/>
              <a:gd name="connsiteY0" fmla="*/ 0 h 206828"/>
              <a:gd name="connsiteX1" fmla="*/ 1230086 w 1371600"/>
              <a:gd name="connsiteY1" fmla="*/ 21771 h 206828"/>
              <a:gd name="connsiteX2" fmla="*/ 1371600 w 1371600"/>
              <a:gd name="connsiteY2" fmla="*/ 119743 h 206828"/>
              <a:gd name="connsiteX3" fmla="*/ 522515 w 1371600"/>
              <a:gd name="connsiteY3" fmla="*/ 130628 h 206828"/>
              <a:gd name="connsiteX4" fmla="*/ 511629 w 1371600"/>
              <a:gd name="connsiteY4" fmla="*/ 206828 h 206828"/>
              <a:gd name="connsiteX5" fmla="*/ 10886 w 1371600"/>
              <a:gd name="connsiteY5" fmla="*/ 206828 h 206828"/>
              <a:gd name="connsiteX6" fmla="*/ 0 w 1371600"/>
              <a:gd name="connsiteY6" fmla="*/ 0 h 206828"/>
              <a:gd name="connsiteX0" fmla="*/ 0 w 1371600"/>
              <a:gd name="connsiteY0" fmla="*/ 0 h 206828"/>
              <a:gd name="connsiteX1" fmla="*/ 1230086 w 1371600"/>
              <a:gd name="connsiteY1" fmla="*/ 21771 h 206828"/>
              <a:gd name="connsiteX2" fmla="*/ 1371600 w 1371600"/>
              <a:gd name="connsiteY2" fmla="*/ 119743 h 206828"/>
              <a:gd name="connsiteX3" fmla="*/ 522515 w 1371600"/>
              <a:gd name="connsiteY3" fmla="*/ 130628 h 206828"/>
              <a:gd name="connsiteX4" fmla="*/ 511629 w 1371600"/>
              <a:gd name="connsiteY4" fmla="*/ 206828 h 206828"/>
              <a:gd name="connsiteX5" fmla="*/ 10886 w 1371600"/>
              <a:gd name="connsiteY5" fmla="*/ 206828 h 206828"/>
              <a:gd name="connsiteX6" fmla="*/ 0 w 1371600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22515 w 1367073"/>
              <a:gd name="connsiteY3" fmla="*/ 130628 h 206828"/>
              <a:gd name="connsiteX4" fmla="*/ 511629 w 1367073"/>
              <a:gd name="connsiteY4" fmla="*/ 206828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08180 w 1367073"/>
              <a:gd name="connsiteY3" fmla="*/ 135909 h 206828"/>
              <a:gd name="connsiteX4" fmla="*/ 511629 w 1367073"/>
              <a:gd name="connsiteY4" fmla="*/ 206828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08180 w 1367073"/>
              <a:gd name="connsiteY3" fmla="*/ 135909 h 206828"/>
              <a:gd name="connsiteX4" fmla="*/ 430902 w 1367073"/>
              <a:gd name="connsiteY4" fmla="*/ 205319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02899 w 1367073"/>
              <a:gd name="connsiteY3" fmla="*/ 135155 h 206828"/>
              <a:gd name="connsiteX4" fmla="*/ 430902 w 1367073"/>
              <a:gd name="connsiteY4" fmla="*/ 205319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21760 w 1367073"/>
              <a:gd name="connsiteY3" fmla="*/ 146472 h 206828"/>
              <a:gd name="connsiteX4" fmla="*/ 430902 w 1367073"/>
              <a:gd name="connsiteY4" fmla="*/ 205319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9846"/>
              <a:gd name="connsiteX1" fmla="*/ 1230086 w 1367073"/>
              <a:gd name="connsiteY1" fmla="*/ 21771 h 209846"/>
              <a:gd name="connsiteX2" fmla="*/ 1367073 w 1367073"/>
              <a:gd name="connsiteY2" fmla="*/ 143886 h 209846"/>
              <a:gd name="connsiteX3" fmla="*/ 521760 w 1367073"/>
              <a:gd name="connsiteY3" fmla="*/ 146472 h 209846"/>
              <a:gd name="connsiteX4" fmla="*/ 507856 w 1367073"/>
              <a:gd name="connsiteY4" fmla="*/ 209846 h 209846"/>
              <a:gd name="connsiteX5" fmla="*/ 10886 w 1367073"/>
              <a:gd name="connsiteY5" fmla="*/ 206828 h 209846"/>
              <a:gd name="connsiteX6" fmla="*/ 0 w 1367073"/>
              <a:gd name="connsiteY6" fmla="*/ 0 h 209846"/>
              <a:gd name="connsiteX0" fmla="*/ 0 w 1367073"/>
              <a:gd name="connsiteY0" fmla="*/ 0 h 209846"/>
              <a:gd name="connsiteX1" fmla="*/ 1230086 w 1367073"/>
              <a:gd name="connsiteY1" fmla="*/ 21771 h 209846"/>
              <a:gd name="connsiteX2" fmla="*/ 1367073 w 1367073"/>
              <a:gd name="connsiteY2" fmla="*/ 143886 h 209846"/>
              <a:gd name="connsiteX3" fmla="*/ 521760 w 1367073"/>
              <a:gd name="connsiteY3" fmla="*/ 146472 h 209846"/>
              <a:gd name="connsiteX4" fmla="*/ 507856 w 1367073"/>
              <a:gd name="connsiteY4" fmla="*/ 209846 h 209846"/>
              <a:gd name="connsiteX5" fmla="*/ 1833 w 1367073"/>
              <a:gd name="connsiteY5" fmla="*/ 208337 h 209846"/>
              <a:gd name="connsiteX6" fmla="*/ 0 w 1367073"/>
              <a:gd name="connsiteY6" fmla="*/ 0 h 209846"/>
              <a:gd name="connsiteX0" fmla="*/ 0 w 1367073"/>
              <a:gd name="connsiteY0" fmla="*/ 0 h 385634"/>
              <a:gd name="connsiteX1" fmla="*/ 1230086 w 1367073"/>
              <a:gd name="connsiteY1" fmla="*/ 21771 h 385634"/>
              <a:gd name="connsiteX2" fmla="*/ 1367073 w 1367073"/>
              <a:gd name="connsiteY2" fmla="*/ 143886 h 385634"/>
              <a:gd name="connsiteX3" fmla="*/ 521760 w 1367073"/>
              <a:gd name="connsiteY3" fmla="*/ 146472 h 385634"/>
              <a:gd name="connsiteX4" fmla="*/ 507856 w 1367073"/>
              <a:gd name="connsiteY4" fmla="*/ 209846 h 385634"/>
              <a:gd name="connsiteX5" fmla="*/ 7869 w 1367073"/>
              <a:gd name="connsiteY5" fmla="*/ 385634 h 385634"/>
              <a:gd name="connsiteX6" fmla="*/ 0 w 1367073"/>
              <a:gd name="connsiteY6" fmla="*/ 0 h 385634"/>
              <a:gd name="connsiteX0" fmla="*/ 0 w 1367073"/>
              <a:gd name="connsiteY0" fmla="*/ 0 h 390161"/>
              <a:gd name="connsiteX1" fmla="*/ 1230086 w 1367073"/>
              <a:gd name="connsiteY1" fmla="*/ 21771 h 390161"/>
              <a:gd name="connsiteX2" fmla="*/ 1367073 w 1367073"/>
              <a:gd name="connsiteY2" fmla="*/ 143886 h 390161"/>
              <a:gd name="connsiteX3" fmla="*/ 521760 w 1367073"/>
              <a:gd name="connsiteY3" fmla="*/ 146472 h 390161"/>
              <a:gd name="connsiteX4" fmla="*/ 1091050 w 1367073"/>
              <a:gd name="connsiteY4" fmla="*/ 390161 h 390161"/>
              <a:gd name="connsiteX5" fmla="*/ 7869 w 1367073"/>
              <a:gd name="connsiteY5" fmla="*/ 385634 h 390161"/>
              <a:gd name="connsiteX6" fmla="*/ 0 w 1367073"/>
              <a:gd name="connsiteY6" fmla="*/ 0 h 390161"/>
              <a:gd name="connsiteX0" fmla="*/ 0 w 1367073"/>
              <a:gd name="connsiteY0" fmla="*/ 0 h 390161"/>
              <a:gd name="connsiteX1" fmla="*/ 1230086 w 1367073"/>
              <a:gd name="connsiteY1" fmla="*/ 21771 h 390161"/>
              <a:gd name="connsiteX2" fmla="*/ 1367073 w 1367073"/>
              <a:gd name="connsiteY2" fmla="*/ 143886 h 390161"/>
              <a:gd name="connsiteX3" fmla="*/ 1023473 w 1367073"/>
              <a:gd name="connsiteY3" fmla="*/ 113276 h 390161"/>
              <a:gd name="connsiteX4" fmla="*/ 1091050 w 1367073"/>
              <a:gd name="connsiteY4" fmla="*/ 390161 h 390161"/>
              <a:gd name="connsiteX5" fmla="*/ 7869 w 1367073"/>
              <a:gd name="connsiteY5" fmla="*/ 385634 h 390161"/>
              <a:gd name="connsiteX6" fmla="*/ 0 w 1367073"/>
              <a:gd name="connsiteY6" fmla="*/ 0 h 390161"/>
              <a:gd name="connsiteX0" fmla="*/ 0 w 1230086"/>
              <a:gd name="connsiteY0" fmla="*/ 0 h 390161"/>
              <a:gd name="connsiteX1" fmla="*/ 1230086 w 1230086"/>
              <a:gd name="connsiteY1" fmla="*/ 21771 h 390161"/>
              <a:gd name="connsiteX2" fmla="*/ 457200 w 1230086"/>
              <a:gd name="connsiteY2" fmla="*/ 113708 h 390161"/>
              <a:gd name="connsiteX3" fmla="*/ 1023473 w 1230086"/>
              <a:gd name="connsiteY3" fmla="*/ 113276 h 390161"/>
              <a:gd name="connsiteX4" fmla="*/ 1091050 w 1230086"/>
              <a:gd name="connsiteY4" fmla="*/ 390161 h 390161"/>
              <a:gd name="connsiteX5" fmla="*/ 7869 w 1230086"/>
              <a:gd name="connsiteY5" fmla="*/ 385634 h 390161"/>
              <a:gd name="connsiteX6" fmla="*/ 0 w 1230086"/>
              <a:gd name="connsiteY6" fmla="*/ 0 h 390161"/>
              <a:gd name="connsiteX0" fmla="*/ 0 w 1091050"/>
              <a:gd name="connsiteY0" fmla="*/ 0 h 390161"/>
              <a:gd name="connsiteX1" fmla="*/ 502791 w 1091050"/>
              <a:gd name="connsiteY1" fmla="*/ 11209 h 390161"/>
              <a:gd name="connsiteX2" fmla="*/ 457200 w 1091050"/>
              <a:gd name="connsiteY2" fmla="*/ 113708 h 390161"/>
              <a:gd name="connsiteX3" fmla="*/ 1023473 w 1091050"/>
              <a:gd name="connsiteY3" fmla="*/ 113276 h 390161"/>
              <a:gd name="connsiteX4" fmla="*/ 1091050 w 1091050"/>
              <a:gd name="connsiteY4" fmla="*/ 390161 h 390161"/>
              <a:gd name="connsiteX5" fmla="*/ 7869 w 1091050"/>
              <a:gd name="connsiteY5" fmla="*/ 385634 h 390161"/>
              <a:gd name="connsiteX6" fmla="*/ 0 w 1091050"/>
              <a:gd name="connsiteY6" fmla="*/ 0 h 390161"/>
              <a:gd name="connsiteX0" fmla="*/ 0 w 1091050"/>
              <a:gd name="connsiteY0" fmla="*/ 0 h 390161"/>
              <a:gd name="connsiteX1" fmla="*/ 502791 w 1091050"/>
              <a:gd name="connsiteY1" fmla="*/ 11209 h 390161"/>
              <a:gd name="connsiteX2" fmla="*/ 457200 w 1091050"/>
              <a:gd name="connsiteY2" fmla="*/ 113708 h 390161"/>
              <a:gd name="connsiteX3" fmla="*/ 1030617 w 1091050"/>
              <a:gd name="connsiteY3" fmla="*/ 106132 h 390161"/>
              <a:gd name="connsiteX4" fmla="*/ 1091050 w 1091050"/>
              <a:gd name="connsiteY4" fmla="*/ 390161 h 390161"/>
              <a:gd name="connsiteX5" fmla="*/ 7869 w 1091050"/>
              <a:gd name="connsiteY5" fmla="*/ 385634 h 390161"/>
              <a:gd name="connsiteX6" fmla="*/ 0 w 1091050"/>
              <a:gd name="connsiteY6" fmla="*/ 0 h 390161"/>
              <a:gd name="connsiteX0" fmla="*/ 0 w 1091050"/>
              <a:gd name="connsiteY0" fmla="*/ 0 h 390161"/>
              <a:gd name="connsiteX1" fmla="*/ 502791 w 1091050"/>
              <a:gd name="connsiteY1" fmla="*/ 11209 h 390161"/>
              <a:gd name="connsiteX2" fmla="*/ 466725 w 1091050"/>
              <a:gd name="connsiteY2" fmla="*/ 106564 h 390161"/>
              <a:gd name="connsiteX3" fmla="*/ 1030617 w 1091050"/>
              <a:gd name="connsiteY3" fmla="*/ 106132 h 390161"/>
              <a:gd name="connsiteX4" fmla="*/ 1091050 w 1091050"/>
              <a:gd name="connsiteY4" fmla="*/ 390161 h 390161"/>
              <a:gd name="connsiteX5" fmla="*/ 7869 w 1091050"/>
              <a:gd name="connsiteY5" fmla="*/ 385634 h 390161"/>
              <a:gd name="connsiteX6" fmla="*/ 0 w 1091050"/>
              <a:gd name="connsiteY6" fmla="*/ 0 h 390161"/>
              <a:gd name="connsiteX0" fmla="*/ 0 w 1091050"/>
              <a:gd name="connsiteY0" fmla="*/ 0 h 390161"/>
              <a:gd name="connsiteX1" fmla="*/ 500410 w 1091050"/>
              <a:gd name="connsiteY1" fmla="*/ 1684 h 390161"/>
              <a:gd name="connsiteX2" fmla="*/ 466725 w 1091050"/>
              <a:gd name="connsiteY2" fmla="*/ 106564 h 390161"/>
              <a:gd name="connsiteX3" fmla="*/ 1030617 w 1091050"/>
              <a:gd name="connsiteY3" fmla="*/ 106132 h 390161"/>
              <a:gd name="connsiteX4" fmla="*/ 1091050 w 1091050"/>
              <a:gd name="connsiteY4" fmla="*/ 390161 h 390161"/>
              <a:gd name="connsiteX5" fmla="*/ 7869 w 1091050"/>
              <a:gd name="connsiteY5" fmla="*/ 385634 h 390161"/>
              <a:gd name="connsiteX6" fmla="*/ 0 w 1091050"/>
              <a:gd name="connsiteY6" fmla="*/ 0 h 390161"/>
              <a:gd name="connsiteX0" fmla="*/ 0 w 1091050"/>
              <a:gd name="connsiteY0" fmla="*/ 0 h 390161"/>
              <a:gd name="connsiteX1" fmla="*/ 500410 w 1091050"/>
              <a:gd name="connsiteY1" fmla="*/ 1684 h 390161"/>
              <a:gd name="connsiteX2" fmla="*/ 466725 w 1091050"/>
              <a:gd name="connsiteY2" fmla="*/ 106564 h 390161"/>
              <a:gd name="connsiteX3" fmla="*/ 1030617 w 1091050"/>
              <a:gd name="connsiteY3" fmla="*/ 106132 h 390161"/>
              <a:gd name="connsiteX4" fmla="*/ 1091050 w 1091050"/>
              <a:gd name="connsiteY4" fmla="*/ 390161 h 390161"/>
              <a:gd name="connsiteX5" fmla="*/ 3106 w 1091050"/>
              <a:gd name="connsiteY5" fmla="*/ 388015 h 390161"/>
              <a:gd name="connsiteX6" fmla="*/ 0 w 1091050"/>
              <a:gd name="connsiteY6" fmla="*/ 0 h 390161"/>
              <a:gd name="connsiteX0" fmla="*/ 2692 w 1088979"/>
              <a:gd name="connsiteY0" fmla="*/ 697 h 388477"/>
              <a:gd name="connsiteX1" fmla="*/ 498339 w 1088979"/>
              <a:gd name="connsiteY1" fmla="*/ 0 h 388477"/>
              <a:gd name="connsiteX2" fmla="*/ 464654 w 1088979"/>
              <a:gd name="connsiteY2" fmla="*/ 104880 h 388477"/>
              <a:gd name="connsiteX3" fmla="*/ 1028546 w 1088979"/>
              <a:gd name="connsiteY3" fmla="*/ 104448 h 388477"/>
              <a:gd name="connsiteX4" fmla="*/ 1088979 w 1088979"/>
              <a:gd name="connsiteY4" fmla="*/ 388477 h 388477"/>
              <a:gd name="connsiteX5" fmla="*/ 1035 w 1088979"/>
              <a:gd name="connsiteY5" fmla="*/ 386331 h 388477"/>
              <a:gd name="connsiteX6" fmla="*/ 2692 w 1088979"/>
              <a:gd name="connsiteY6" fmla="*/ 697 h 388477"/>
              <a:gd name="connsiteX0" fmla="*/ 310 w 1088979"/>
              <a:gd name="connsiteY0" fmla="*/ 697 h 388477"/>
              <a:gd name="connsiteX1" fmla="*/ 498339 w 1088979"/>
              <a:gd name="connsiteY1" fmla="*/ 0 h 388477"/>
              <a:gd name="connsiteX2" fmla="*/ 464654 w 1088979"/>
              <a:gd name="connsiteY2" fmla="*/ 104880 h 388477"/>
              <a:gd name="connsiteX3" fmla="*/ 1028546 w 1088979"/>
              <a:gd name="connsiteY3" fmla="*/ 104448 h 388477"/>
              <a:gd name="connsiteX4" fmla="*/ 1088979 w 1088979"/>
              <a:gd name="connsiteY4" fmla="*/ 388477 h 388477"/>
              <a:gd name="connsiteX5" fmla="*/ 1035 w 1088979"/>
              <a:gd name="connsiteY5" fmla="*/ 386331 h 388477"/>
              <a:gd name="connsiteX6" fmla="*/ 310 w 1088979"/>
              <a:gd name="connsiteY6" fmla="*/ 697 h 388477"/>
              <a:gd name="connsiteX0" fmla="*/ 310 w 1088979"/>
              <a:gd name="connsiteY0" fmla="*/ 697 h 388477"/>
              <a:gd name="connsiteX1" fmla="*/ 498339 w 1088979"/>
              <a:gd name="connsiteY1" fmla="*/ 0 h 388477"/>
              <a:gd name="connsiteX2" fmla="*/ 1028546 w 1088979"/>
              <a:gd name="connsiteY2" fmla="*/ 104448 h 388477"/>
              <a:gd name="connsiteX3" fmla="*/ 1088979 w 1088979"/>
              <a:gd name="connsiteY3" fmla="*/ 388477 h 388477"/>
              <a:gd name="connsiteX4" fmla="*/ 1035 w 1088979"/>
              <a:gd name="connsiteY4" fmla="*/ 386331 h 388477"/>
              <a:gd name="connsiteX5" fmla="*/ 310 w 1088979"/>
              <a:gd name="connsiteY5" fmla="*/ 697 h 388477"/>
              <a:gd name="connsiteX0" fmla="*/ 310 w 1088979"/>
              <a:gd name="connsiteY0" fmla="*/ 0 h 387780"/>
              <a:gd name="connsiteX1" fmla="*/ 1028546 w 1088979"/>
              <a:gd name="connsiteY1" fmla="*/ 103751 h 387780"/>
              <a:gd name="connsiteX2" fmla="*/ 1088979 w 1088979"/>
              <a:gd name="connsiteY2" fmla="*/ 387780 h 387780"/>
              <a:gd name="connsiteX3" fmla="*/ 1035 w 1088979"/>
              <a:gd name="connsiteY3" fmla="*/ 385634 h 387780"/>
              <a:gd name="connsiteX4" fmla="*/ 310 w 1088979"/>
              <a:gd name="connsiteY4" fmla="*/ 0 h 387780"/>
              <a:gd name="connsiteX0" fmla="*/ 49471 w 1088979"/>
              <a:gd name="connsiteY0" fmla="*/ 0 h 393431"/>
              <a:gd name="connsiteX1" fmla="*/ 1028546 w 1088979"/>
              <a:gd name="connsiteY1" fmla="*/ 109402 h 393431"/>
              <a:gd name="connsiteX2" fmla="*/ 1088979 w 1088979"/>
              <a:gd name="connsiteY2" fmla="*/ 393431 h 393431"/>
              <a:gd name="connsiteX3" fmla="*/ 1035 w 1088979"/>
              <a:gd name="connsiteY3" fmla="*/ 391285 h 393431"/>
              <a:gd name="connsiteX4" fmla="*/ 49471 w 1088979"/>
              <a:gd name="connsiteY4" fmla="*/ 0 h 393431"/>
              <a:gd name="connsiteX0" fmla="*/ 48436 w 1087944"/>
              <a:gd name="connsiteY0" fmla="*/ 0 h 393431"/>
              <a:gd name="connsiteX1" fmla="*/ 1027511 w 1087944"/>
              <a:gd name="connsiteY1" fmla="*/ 109402 h 393431"/>
              <a:gd name="connsiteX2" fmla="*/ 1087944 w 1087944"/>
              <a:gd name="connsiteY2" fmla="*/ 393431 h 393431"/>
              <a:gd name="connsiteX3" fmla="*/ 0 w 1087944"/>
              <a:gd name="connsiteY3" fmla="*/ 391285 h 393431"/>
              <a:gd name="connsiteX4" fmla="*/ 48436 w 1087944"/>
              <a:gd name="connsiteY4" fmla="*/ 0 h 393431"/>
              <a:gd name="connsiteX0" fmla="*/ 48436 w 4472120"/>
              <a:gd name="connsiteY0" fmla="*/ 0 h 391284"/>
              <a:gd name="connsiteX1" fmla="*/ 1027511 w 4472120"/>
              <a:gd name="connsiteY1" fmla="*/ 109402 h 391284"/>
              <a:gd name="connsiteX2" fmla="*/ 4472120 w 4472120"/>
              <a:gd name="connsiteY2" fmla="*/ 321302 h 391284"/>
              <a:gd name="connsiteX3" fmla="*/ 0 w 4472120"/>
              <a:gd name="connsiteY3" fmla="*/ 391285 h 391284"/>
              <a:gd name="connsiteX4" fmla="*/ 48436 w 4472120"/>
              <a:gd name="connsiteY4" fmla="*/ 0 h 391284"/>
              <a:gd name="connsiteX0" fmla="*/ 48436 w 4550640"/>
              <a:gd name="connsiteY0" fmla="*/ 0 h 391284"/>
              <a:gd name="connsiteX1" fmla="*/ 4550640 w 4550640"/>
              <a:gd name="connsiteY1" fmla="*/ 37273 h 391284"/>
              <a:gd name="connsiteX2" fmla="*/ 4472120 w 4550640"/>
              <a:gd name="connsiteY2" fmla="*/ 321302 h 391284"/>
              <a:gd name="connsiteX3" fmla="*/ 0 w 4550640"/>
              <a:gd name="connsiteY3" fmla="*/ 391285 h 391284"/>
              <a:gd name="connsiteX4" fmla="*/ 48436 w 4550640"/>
              <a:gd name="connsiteY4" fmla="*/ 0 h 391284"/>
              <a:gd name="connsiteX0" fmla="*/ 48436 w 4562546"/>
              <a:gd name="connsiteY0" fmla="*/ 0 h 391284"/>
              <a:gd name="connsiteX1" fmla="*/ 4562546 w 4562546"/>
              <a:gd name="connsiteY1" fmla="*/ 119386 h 391284"/>
              <a:gd name="connsiteX2" fmla="*/ 4472120 w 4562546"/>
              <a:gd name="connsiteY2" fmla="*/ 321302 h 391284"/>
              <a:gd name="connsiteX3" fmla="*/ 0 w 4562546"/>
              <a:gd name="connsiteY3" fmla="*/ 391285 h 391284"/>
              <a:gd name="connsiteX4" fmla="*/ 48436 w 4562546"/>
              <a:gd name="connsiteY4" fmla="*/ 0 h 391284"/>
              <a:gd name="connsiteX0" fmla="*/ 48436 w 4536352"/>
              <a:gd name="connsiteY0" fmla="*/ 0 h 391284"/>
              <a:gd name="connsiteX1" fmla="*/ 4536352 w 4536352"/>
              <a:gd name="connsiteY1" fmla="*/ 48223 h 391284"/>
              <a:gd name="connsiteX2" fmla="*/ 4472120 w 4536352"/>
              <a:gd name="connsiteY2" fmla="*/ 321302 h 391284"/>
              <a:gd name="connsiteX3" fmla="*/ 0 w 4536352"/>
              <a:gd name="connsiteY3" fmla="*/ 391285 h 391284"/>
              <a:gd name="connsiteX4" fmla="*/ 48436 w 4536352"/>
              <a:gd name="connsiteY4" fmla="*/ 0 h 391284"/>
              <a:gd name="connsiteX0" fmla="*/ 55580 w 4536352"/>
              <a:gd name="connsiteY0" fmla="*/ 0 h 363914"/>
              <a:gd name="connsiteX1" fmla="*/ 4536352 w 4536352"/>
              <a:gd name="connsiteY1" fmla="*/ 20853 h 363914"/>
              <a:gd name="connsiteX2" fmla="*/ 4472120 w 4536352"/>
              <a:gd name="connsiteY2" fmla="*/ 293932 h 363914"/>
              <a:gd name="connsiteX3" fmla="*/ 0 w 4536352"/>
              <a:gd name="connsiteY3" fmla="*/ 363915 h 363914"/>
              <a:gd name="connsiteX4" fmla="*/ 55580 w 4536352"/>
              <a:gd name="connsiteY4" fmla="*/ 0 h 363914"/>
              <a:gd name="connsiteX0" fmla="*/ 131780 w 4536352"/>
              <a:gd name="connsiteY0" fmla="*/ 154319 h 343061"/>
              <a:gd name="connsiteX1" fmla="*/ 4536352 w 4536352"/>
              <a:gd name="connsiteY1" fmla="*/ 0 h 343061"/>
              <a:gd name="connsiteX2" fmla="*/ 4472120 w 4536352"/>
              <a:gd name="connsiteY2" fmla="*/ 273079 h 343061"/>
              <a:gd name="connsiteX3" fmla="*/ 0 w 4536352"/>
              <a:gd name="connsiteY3" fmla="*/ 343062 h 343061"/>
              <a:gd name="connsiteX4" fmla="*/ 131780 w 4536352"/>
              <a:gd name="connsiteY4" fmla="*/ 154319 h 343061"/>
              <a:gd name="connsiteX0" fmla="*/ 48436 w 4536352"/>
              <a:gd name="connsiteY0" fmla="*/ 0 h 369387"/>
              <a:gd name="connsiteX1" fmla="*/ 4536352 w 4536352"/>
              <a:gd name="connsiteY1" fmla="*/ 26326 h 369387"/>
              <a:gd name="connsiteX2" fmla="*/ 4472120 w 4536352"/>
              <a:gd name="connsiteY2" fmla="*/ 299405 h 369387"/>
              <a:gd name="connsiteX3" fmla="*/ 0 w 4536352"/>
              <a:gd name="connsiteY3" fmla="*/ 369388 h 369387"/>
              <a:gd name="connsiteX4" fmla="*/ 48436 w 4536352"/>
              <a:gd name="connsiteY4" fmla="*/ 0 h 369387"/>
              <a:gd name="connsiteX0" fmla="*/ 142941 w 4630857"/>
              <a:gd name="connsiteY0" fmla="*/ 0 h 353997"/>
              <a:gd name="connsiteX1" fmla="*/ 4630857 w 4630857"/>
              <a:gd name="connsiteY1" fmla="*/ 26326 h 353997"/>
              <a:gd name="connsiteX2" fmla="*/ 4566625 w 4630857"/>
              <a:gd name="connsiteY2" fmla="*/ 299405 h 353997"/>
              <a:gd name="connsiteX3" fmla="*/ 0 w 4630857"/>
              <a:gd name="connsiteY3" fmla="*/ 353997 h 353997"/>
              <a:gd name="connsiteX4" fmla="*/ 142941 w 4630857"/>
              <a:gd name="connsiteY4" fmla="*/ 0 h 353997"/>
              <a:gd name="connsiteX0" fmla="*/ 379208 w 4630857"/>
              <a:gd name="connsiteY0" fmla="*/ 4456 h 327671"/>
              <a:gd name="connsiteX1" fmla="*/ 4630857 w 4630857"/>
              <a:gd name="connsiteY1" fmla="*/ 0 h 327671"/>
              <a:gd name="connsiteX2" fmla="*/ 4566625 w 4630857"/>
              <a:gd name="connsiteY2" fmla="*/ 273079 h 327671"/>
              <a:gd name="connsiteX3" fmla="*/ 0 w 4630857"/>
              <a:gd name="connsiteY3" fmla="*/ 327671 h 327671"/>
              <a:gd name="connsiteX4" fmla="*/ 379208 w 4630857"/>
              <a:gd name="connsiteY4" fmla="*/ 4456 h 327671"/>
              <a:gd name="connsiteX0" fmla="*/ 379208 w 4670581"/>
              <a:gd name="connsiteY0" fmla="*/ 4456 h 327671"/>
              <a:gd name="connsiteX1" fmla="*/ 4630857 w 4670581"/>
              <a:gd name="connsiteY1" fmla="*/ 0 h 327671"/>
              <a:gd name="connsiteX2" fmla="*/ 4670581 w 4670581"/>
              <a:gd name="connsiteY2" fmla="*/ 315405 h 327671"/>
              <a:gd name="connsiteX3" fmla="*/ 0 w 4670581"/>
              <a:gd name="connsiteY3" fmla="*/ 327671 h 327671"/>
              <a:gd name="connsiteX4" fmla="*/ 379208 w 4670581"/>
              <a:gd name="connsiteY4" fmla="*/ 4456 h 327671"/>
              <a:gd name="connsiteX0" fmla="*/ 379208 w 4670581"/>
              <a:gd name="connsiteY0" fmla="*/ -1 h 323214"/>
              <a:gd name="connsiteX1" fmla="*/ 4545802 w 4670581"/>
              <a:gd name="connsiteY1" fmla="*/ 53258 h 323214"/>
              <a:gd name="connsiteX2" fmla="*/ 4670581 w 4670581"/>
              <a:gd name="connsiteY2" fmla="*/ 310948 h 323214"/>
              <a:gd name="connsiteX3" fmla="*/ 0 w 4670581"/>
              <a:gd name="connsiteY3" fmla="*/ 323214 h 323214"/>
              <a:gd name="connsiteX4" fmla="*/ 379208 w 4670581"/>
              <a:gd name="connsiteY4" fmla="*/ -1 h 323214"/>
              <a:gd name="connsiteX0" fmla="*/ 0 w 4745669"/>
              <a:gd name="connsiteY0" fmla="*/ 4456 h 269955"/>
              <a:gd name="connsiteX1" fmla="*/ 4620890 w 4745669"/>
              <a:gd name="connsiteY1" fmla="*/ -1 h 269955"/>
              <a:gd name="connsiteX2" fmla="*/ 4745669 w 4745669"/>
              <a:gd name="connsiteY2" fmla="*/ 257689 h 269955"/>
              <a:gd name="connsiteX3" fmla="*/ 75088 w 4745669"/>
              <a:gd name="connsiteY3" fmla="*/ 269955 h 269955"/>
              <a:gd name="connsiteX4" fmla="*/ 0 w 4745669"/>
              <a:gd name="connsiteY4" fmla="*/ 4456 h 269955"/>
              <a:gd name="connsiteX0" fmla="*/ 0 w 4745669"/>
              <a:gd name="connsiteY0" fmla="*/ 4458 h 273804"/>
              <a:gd name="connsiteX1" fmla="*/ 4620890 w 4745669"/>
              <a:gd name="connsiteY1" fmla="*/ 1 h 273804"/>
              <a:gd name="connsiteX2" fmla="*/ 4745669 w 4745669"/>
              <a:gd name="connsiteY2" fmla="*/ 257691 h 273804"/>
              <a:gd name="connsiteX3" fmla="*/ 90402 w 4745669"/>
              <a:gd name="connsiteY3" fmla="*/ 273804 h 273804"/>
              <a:gd name="connsiteX4" fmla="*/ 0 w 4745669"/>
              <a:gd name="connsiteY4" fmla="*/ 4458 h 273804"/>
              <a:gd name="connsiteX0" fmla="*/ 0 w 4715043"/>
              <a:gd name="connsiteY0" fmla="*/ 4456 h 273802"/>
              <a:gd name="connsiteX1" fmla="*/ 4620890 w 4715043"/>
              <a:gd name="connsiteY1" fmla="*/ -1 h 273802"/>
              <a:gd name="connsiteX2" fmla="*/ 4715043 w 4715043"/>
              <a:gd name="connsiteY2" fmla="*/ 242298 h 273802"/>
              <a:gd name="connsiteX3" fmla="*/ 90402 w 4715043"/>
              <a:gd name="connsiteY3" fmla="*/ 273802 h 273802"/>
              <a:gd name="connsiteX4" fmla="*/ 0 w 4715043"/>
              <a:gd name="connsiteY4" fmla="*/ 4456 h 273802"/>
              <a:gd name="connsiteX0" fmla="*/ 0 w 5289574"/>
              <a:gd name="connsiteY0" fmla="*/ -1 h 269345"/>
              <a:gd name="connsiteX1" fmla="*/ 5289574 w 5289574"/>
              <a:gd name="connsiteY1" fmla="*/ 22476 h 269345"/>
              <a:gd name="connsiteX2" fmla="*/ 4715043 w 5289574"/>
              <a:gd name="connsiteY2" fmla="*/ 237841 h 269345"/>
              <a:gd name="connsiteX3" fmla="*/ 90402 w 5289574"/>
              <a:gd name="connsiteY3" fmla="*/ 269345 h 269345"/>
              <a:gd name="connsiteX4" fmla="*/ 0 w 5289574"/>
              <a:gd name="connsiteY4" fmla="*/ -1 h 269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89574" h="269345">
                <a:moveTo>
                  <a:pt x="0" y="-1"/>
                </a:moveTo>
                <a:lnTo>
                  <a:pt x="5289574" y="22476"/>
                </a:lnTo>
                <a:lnTo>
                  <a:pt x="4715043" y="237841"/>
                </a:lnTo>
                <a:lnTo>
                  <a:pt x="90402" y="269345"/>
                </a:lnTo>
                <a:lnTo>
                  <a:pt x="0" y="-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2" name="Freeform 21"/>
          <p:cNvSpPr/>
          <p:nvPr/>
        </p:nvSpPr>
        <p:spPr bwMode="gray">
          <a:xfrm>
            <a:off x="11223081" y="6360400"/>
            <a:ext cx="791120" cy="149573"/>
          </a:xfrm>
          <a:custGeom>
            <a:avLst/>
            <a:gdLst>
              <a:gd name="connsiteX0" fmla="*/ 0 w 1371600"/>
              <a:gd name="connsiteY0" fmla="*/ 0 h 206828"/>
              <a:gd name="connsiteX1" fmla="*/ 1230086 w 1371600"/>
              <a:gd name="connsiteY1" fmla="*/ 21771 h 206828"/>
              <a:gd name="connsiteX2" fmla="*/ 1371600 w 1371600"/>
              <a:gd name="connsiteY2" fmla="*/ 119743 h 206828"/>
              <a:gd name="connsiteX3" fmla="*/ 522515 w 1371600"/>
              <a:gd name="connsiteY3" fmla="*/ 130628 h 206828"/>
              <a:gd name="connsiteX4" fmla="*/ 511629 w 1371600"/>
              <a:gd name="connsiteY4" fmla="*/ 206828 h 206828"/>
              <a:gd name="connsiteX5" fmla="*/ 10886 w 1371600"/>
              <a:gd name="connsiteY5" fmla="*/ 206828 h 206828"/>
              <a:gd name="connsiteX6" fmla="*/ 0 w 1371600"/>
              <a:gd name="connsiteY6" fmla="*/ 0 h 206828"/>
              <a:gd name="connsiteX0" fmla="*/ 0 w 1371600"/>
              <a:gd name="connsiteY0" fmla="*/ 0 h 206828"/>
              <a:gd name="connsiteX1" fmla="*/ 1230086 w 1371600"/>
              <a:gd name="connsiteY1" fmla="*/ 21771 h 206828"/>
              <a:gd name="connsiteX2" fmla="*/ 1371600 w 1371600"/>
              <a:gd name="connsiteY2" fmla="*/ 119743 h 206828"/>
              <a:gd name="connsiteX3" fmla="*/ 522515 w 1371600"/>
              <a:gd name="connsiteY3" fmla="*/ 130628 h 206828"/>
              <a:gd name="connsiteX4" fmla="*/ 511629 w 1371600"/>
              <a:gd name="connsiteY4" fmla="*/ 206828 h 206828"/>
              <a:gd name="connsiteX5" fmla="*/ 10886 w 1371600"/>
              <a:gd name="connsiteY5" fmla="*/ 206828 h 206828"/>
              <a:gd name="connsiteX6" fmla="*/ 0 w 1371600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22515 w 1367073"/>
              <a:gd name="connsiteY3" fmla="*/ 130628 h 206828"/>
              <a:gd name="connsiteX4" fmla="*/ 511629 w 1367073"/>
              <a:gd name="connsiteY4" fmla="*/ 206828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08180 w 1367073"/>
              <a:gd name="connsiteY3" fmla="*/ 135909 h 206828"/>
              <a:gd name="connsiteX4" fmla="*/ 511629 w 1367073"/>
              <a:gd name="connsiteY4" fmla="*/ 206828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08180 w 1367073"/>
              <a:gd name="connsiteY3" fmla="*/ 135909 h 206828"/>
              <a:gd name="connsiteX4" fmla="*/ 430902 w 1367073"/>
              <a:gd name="connsiteY4" fmla="*/ 205319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02899 w 1367073"/>
              <a:gd name="connsiteY3" fmla="*/ 135155 h 206828"/>
              <a:gd name="connsiteX4" fmla="*/ 430902 w 1367073"/>
              <a:gd name="connsiteY4" fmla="*/ 205319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21760 w 1367073"/>
              <a:gd name="connsiteY3" fmla="*/ 146472 h 206828"/>
              <a:gd name="connsiteX4" fmla="*/ 430902 w 1367073"/>
              <a:gd name="connsiteY4" fmla="*/ 205319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9846"/>
              <a:gd name="connsiteX1" fmla="*/ 1230086 w 1367073"/>
              <a:gd name="connsiteY1" fmla="*/ 21771 h 209846"/>
              <a:gd name="connsiteX2" fmla="*/ 1367073 w 1367073"/>
              <a:gd name="connsiteY2" fmla="*/ 143886 h 209846"/>
              <a:gd name="connsiteX3" fmla="*/ 521760 w 1367073"/>
              <a:gd name="connsiteY3" fmla="*/ 146472 h 209846"/>
              <a:gd name="connsiteX4" fmla="*/ 507856 w 1367073"/>
              <a:gd name="connsiteY4" fmla="*/ 209846 h 209846"/>
              <a:gd name="connsiteX5" fmla="*/ 10886 w 1367073"/>
              <a:gd name="connsiteY5" fmla="*/ 206828 h 209846"/>
              <a:gd name="connsiteX6" fmla="*/ 0 w 1367073"/>
              <a:gd name="connsiteY6" fmla="*/ 0 h 209846"/>
              <a:gd name="connsiteX0" fmla="*/ 0 w 1367073"/>
              <a:gd name="connsiteY0" fmla="*/ 0 h 209846"/>
              <a:gd name="connsiteX1" fmla="*/ 1230086 w 1367073"/>
              <a:gd name="connsiteY1" fmla="*/ 21771 h 209846"/>
              <a:gd name="connsiteX2" fmla="*/ 1367073 w 1367073"/>
              <a:gd name="connsiteY2" fmla="*/ 143886 h 209846"/>
              <a:gd name="connsiteX3" fmla="*/ 521760 w 1367073"/>
              <a:gd name="connsiteY3" fmla="*/ 146472 h 209846"/>
              <a:gd name="connsiteX4" fmla="*/ 507856 w 1367073"/>
              <a:gd name="connsiteY4" fmla="*/ 209846 h 209846"/>
              <a:gd name="connsiteX5" fmla="*/ 1833 w 1367073"/>
              <a:gd name="connsiteY5" fmla="*/ 208337 h 209846"/>
              <a:gd name="connsiteX6" fmla="*/ 0 w 1367073"/>
              <a:gd name="connsiteY6" fmla="*/ 0 h 209846"/>
              <a:gd name="connsiteX0" fmla="*/ 0 w 1367073"/>
              <a:gd name="connsiteY0" fmla="*/ 0 h 385634"/>
              <a:gd name="connsiteX1" fmla="*/ 1230086 w 1367073"/>
              <a:gd name="connsiteY1" fmla="*/ 21771 h 385634"/>
              <a:gd name="connsiteX2" fmla="*/ 1367073 w 1367073"/>
              <a:gd name="connsiteY2" fmla="*/ 143886 h 385634"/>
              <a:gd name="connsiteX3" fmla="*/ 521760 w 1367073"/>
              <a:gd name="connsiteY3" fmla="*/ 146472 h 385634"/>
              <a:gd name="connsiteX4" fmla="*/ 507856 w 1367073"/>
              <a:gd name="connsiteY4" fmla="*/ 209846 h 385634"/>
              <a:gd name="connsiteX5" fmla="*/ 7869 w 1367073"/>
              <a:gd name="connsiteY5" fmla="*/ 385634 h 385634"/>
              <a:gd name="connsiteX6" fmla="*/ 0 w 1367073"/>
              <a:gd name="connsiteY6" fmla="*/ 0 h 385634"/>
              <a:gd name="connsiteX0" fmla="*/ 0 w 1367073"/>
              <a:gd name="connsiteY0" fmla="*/ 0 h 390161"/>
              <a:gd name="connsiteX1" fmla="*/ 1230086 w 1367073"/>
              <a:gd name="connsiteY1" fmla="*/ 21771 h 390161"/>
              <a:gd name="connsiteX2" fmla="*/ 1367073 w 1367073"/>
              <a:gd name="connsiteY2" fmla="*/ 143886 h 390161"/>
              <a:gd name="connsiteX3" fmla="*/ 521760 w 1367073"/>
              <a:gd name="connsiteY3" fmla="*/ 146472 h 390161"/>
              <a:gd name="connsiteX4" fmla="*/ 1091050 w 1367073"/>
              <a:gd name="connsiteY4" fmla="*/ 390161 h 390161"/>
              <a:gd name="connsiteX5" fmla="*/ 7869 w 1367073"/>
              <a:gd name="connsiteY5" fmla="*/ 385634 h 390161"/>
              <a:gd name="connsiteX6" fmla="*/ 0 w 1367073"/>
              <a:gd name="connsiteY6" fmla="*/ 0 h 390161"/>
              <a:gd name="connsiteX0" fmla="*/ 0 w 1367073"/>
              <a:gd name="connsiteY0" fmla="*/ 0 h 390161"/>
              <a:gd name="connsiteX1" fmla="*/ 1230086 w 1367073"/>
              <a:gd name="connsiteY1" fmla="*/ 21771 h 390161"/>
              <a:gd name="connsiteX2" fmla="*/ 1367073 w 1367073"/>
              <a:gd name="connsiteY2" fmla="*/ 143886 h 390161"/>
              <a:gd name="connsiteX3" fmla="*/ 1023473 w 1367073"/>
              <a:gd name="connsiteY3" fmla="*/ 113276 h 390161"/>
              <a:gd name="connsiteX4" fmla="*/ 1091050 w 1367073"/>
              <a:gd name="connsiteY4" fmla="*/ 390161 h 390161"/>
              <a:gd name="connsiteX5" fmla="*/ 7869 w 1367073"/>
              <a:gd name="connsiteY5" fmla="*/ 385634 h 390161"/>
              <a:gd name="connsiteX6" fmla="*/ 0 w 1367073"/>
              <a:gd name="connsiteY6" fmla="*/ 0 h 390161"/>
              <a:gd name="connsiteX0" fmla="*/ 0 w 1230086"/>
              <a:gd name="connsiteY0" fmla="*/ 0 h 390161"/>
              <a:gd name="connsiteX1" fmla="*/ 1230086 w 1230086"/>
              <a:gd name="connsiteY1" fmla="*/ 21771 h 390161"/>
              <a:gd name="connsiteX2" fmla="*/ 457200 w 1230086"/>
              <a:gd name="connsiteY2" fmla="*/ 113708 h 390161"/>
              <a:gd name="connsiteX3" fmla="*/ 1023473 w 1230086"/>
              <a:gd name="connsiteY3" fmla="*/ 113276 h 390161"/>
              <a:gd name="connsiteX4" fmla="*/ 1091050 w 1230086"/>
              <a:gd name="connsiteY4" fmla="*/ 390161 h 390161"/>
              <a:gd name="connsiteX5" fmla="*/ 7869 w 1230086"/>
              <a:gd name="connsiteY5" fmla="*/ 385634 h 390161"/>
              <a:gd name="connsiteX6" fmla="*/ 0 w 1230086"/>
              <a:gd name="connsiteY6" fmla="*/ 0 h 390161"/>
              <a:gd name="connsiteX0" fmla="*/ 0 w 1091050"/>
              <a:gd name="connsiteY0" fmla="*/ 0 h 390161"/>
              <a:gd name="connsiteX1" fmla="*/ 502791 w 1091050"/>
              <a:gd name="connsiteY1" fmla="*/ 11209 h 390161"/>
              <a:gd name="connsiteX2" fmla="*/ 457200 w 1091050"/>
              <a:gd name="connsiteY2" fmla="*/ 113708 h 390161"/>
              <a:gd name="connsiteX3" fmla="*/ 1023473 w 1091050"/>
              <a:gd name="connsiteY3" fmla="*/ 113276 h 390161"/>
              <a:gd name="connsiteX4" fmla="*/ 1091050 w 1091050"/>
              <a:gd name="connsiteY4" fmla="*/ 390161 h 390161"/>
              <a:gd name="connsiteX5" fmla="*/ 7869 w 1091050"/>
              <a:gd name="connsiteY5" fmla="*/ 385634 h 390161"/>
              <a:gd name="connsiteX6" fmla="*/ 0 w 1091050"/>
              <a:gd name="connsiteY6" fmla="*/ 0 h 390161"/>
              <a:gd name="connsiteX0" fmla="*/ 0 w 1091050"/>
              <a:gd name="connsiteY0" fmla="*/ 0 h 390161"/>
              <a:gd name="connsiteX1" fmla="*/ 502791 w 1091050"/>
              <a:gd name="connsiteY1" fmla="*/ 11209 h 390161"/>
              <a:gd name="connsiteX2" fmla="*/ 457200 w 1091050"/>
              <a:gd name="connsiteY2" fmla="*/ 113708 h 390161"/>
              <a:gd name="connsiteX3" fmla="*/ 1030617 w 1091050"/>
              <a:gd name="connsiteY3" fmla="*/ 106132 h 390161"/>
              <a:gd name="connsiteX4" fmla="*/ 1091050 w 1091050"/>
              <a:gd name="connsiteY4" fmla="*/ 390161 h 390161"/>
              <a:gd name="connsiteX5" fmla="*/ 7869 w 1091050"/>
              <a:gd name="connsiteY5" fmla="*/ 385634 h 390161"/>
              <a:gd name="connsiteX6" fmla="*/ 0 w 1091050"/>
              <a:gd name="connsiteY6" fmla="*/ 0 h 390161"/>
              <a:gd name="connsiteX0" fmla="*/ 0 w 1091050"/>
              <a:gd name="connsiteY0" fmla="*/ 0 h 390161"/>
              <a:gd name="connsiteX1" fmla="*/ 502791 w 1091050"/>
              <a:gd name="connsiteY1" fmla="*/ 11209 h 390161"/>
              <a:gd name="connsiteX2" fmla="*/ 466725 w 1091050"/>
              <a:gd name="connsiteY2" fmla="*/ 106564 h 390161"/>
              <a:gd name="connsiteX3" fmla="*/ 1030617 w 1091050"/>
              <a:gd name="connsiteY3" fmla="*/ 106132 h 390161"/>
              <a:gd name="connsiteX4" fmla="*/ 1091050 w 1091050"/>
              <a:gd name="connsiteY4" fmla="*/ 390161 h 390161"/>
              <a:gd name="connsiteX5" fmla="*/ 7869 w 1091050"/>
              <a:gd name="connsiteY5" fmla="*/ 385634 h 390161"/>
              <a:gd name="connsiteX6" fmla="*/ 0 w 1091050"/>
              <a:gd name="connsiteY6" fmla="*/ 0 h 390161"/>
              <a:gd name="connsiteX0" fmla="*/ 0 w 1091050"/>
              <a:gd name="connsiteY0" fmla="*/ 0 h 390161"/>
              <a:gd name="connsiteX1" fmla="*/ 500410 w 1091050"/>
              <a:gd name="connsiteY1" fmla="*/ 1684 h 390161"/>
              <a:gd name="connsiteX2" fmla="*/ 466725 w 1091050"/>
              <a:gd name="connsiteY2" fmla="*/ 106564 h 390161"/>
              <a:gd name="connsiteX3" fmla="*/ 1030617 w 1091050"/>
              <a:gd name="connsiteY3" fmla="*/ 106132 h 390161"/>
              <a:gd name="connsiteX4" fmla="*/ 1091050 w 1091050"/>
              <a:gd name="connsiteY4" fmla="*/ 390161 h 390161"/>
              <a:gd name="connsiteX5" fmla="*/ 7869 w 1091050"/>
              <a:gd name="connsiteY5" fmla="*/ 385634 h 390161"/>
              <a:gd name="connsiteX6" fmla="*/ 0 w 1091050"/>
              <a:gd name="connsiteY6" fmla="*/ 0 h 390161"/>
              <a:gd name="connsiteX0" fmla="*/ 0 w 1091050"/>
              <a:gd name="connsiteY0" fmla="*/ 0 h 390161"/>
              <a:gd name="connsiteX1" fmla="*/ 500410 w 1091050"/>
              <a:gd name="connsiteY1" fmla="*/ 1684 h 390161"/>
              <a:gd name="connsiteX2" fmla="*/ 466725 w 1091050"/>
              <a:gd name="connsiteY2" fmla="*/ 106564 h 390161"/>
              <a:gd name="connsiteX3" fmla="*/ 1030617 w 1091050"/>
              <a:gd name="connsiteY3" fmla="*/ 106132 h 390161"/>
              <a:gd name="connsiteX4" fmla="*/ 1091050 w 1091050"/>
              <a:gd name="connsiteY4" fmla="*/ 390161 h 390161"/>
              <a:gd name="connsiteX5" fmla="*/ 3106 w 1091050"/>
              <a:gd name="connsiteY5" fmla="*/ 388015 h 390161"/>
              <a:gd name="connsiteX6" fmla="*/ 0 w 1091050"/>
              <a:gd name="connsiteY6" fmla="*/ 0 h 390161"/>
              <a:gd name="connsiteX0" fmla="*/ 2692 w 1088979"/>
              <a:gd name="connsiteY0" fmla="*/ 697 h 388477"/>
              <a:gd name="connsiteX1" fmla="*/ 498339 w 1088979"/>
              <a:gd name="connsiteY1" fmla="*/ 0 h 388477"/>
              <a:gd name="connsiteX2" fmla="*/ 464654 w 1088979"/>
              <a:gd name="connsiteY2" fmla="*/ 104880 h 388477"/>
              <a:gd name="connsiteX3" fmla="*/ 1028546 w 1088979"/>
              <a:gd name="connsiteY3" fmla="*/ 104448 h 388477"/>
              <a:gd name="connsiteX4" fmla="*/ 1088979 w 1088979"/>
              <a:gd name="connsiteY4" fmla="*/ 388477 h 388477"/>
              <a:gd name="connsiteX5" fmla="*/ 1035 w 1088979"/>
              <a:gd name="connsiteY5" fmla="*/ 386331 h 388477"/>
              <a:gd name="connsiteX6" fmla="*/ 2692 w 1088979"/>
              <a:gd name="connsiteY6" fmla="*/ 697 h 388477"/>
              <a:gd name="connsiteX0" fmla="*/ 310 w 1088979"/>
              <a:gd name="connsiteY0" fmla="*/ 697 h 388477"/>
              <a:gd name="connsiteX1" fmla="*/ 498339 w 1088979"/>
              <a:gd name="connsiteY1" fmla="*/ 0 h 388477"/>
              <a:gd name="connsiteX2" fmla="*/ 464654 w 1088979"/>
              <a:gd name="connsiteY2" fmla="*/ 104880 h 388477"/>
              <a:gd name="connsiteX3" fmla="*/ 1028546 w 1088979"/>
              <a:gd name="connsiteY3" fmla="*/ 104448 h 388477"/>
              <a:gd name="connsiteX4" fmla="*/ 1088979 w 1088979"/>
              <a:gd name="connsiteY4" fmla="*/ 388477 h 388477"/>
              <a:gd name="connsiteX5" fmla="*/ 1035 w 1088979"/>
              <a:gd name="connsiteY5" fmla="*/ 386331 h 388477"/>
              <a:gd name="connsiteX6" fmla="*/ 310 w 1088979"/>
              <a:gd name="connsiteY6" fmla="*/ 697 h 388477"/>
              <a:gd name="connsiteX0" fmla="*/ 310 w 1088979"/>
              <a:gd name="connsiteY0" fmla="*/ 697 h 388477"/>
              <a:gd name="connsiteX1" fmla="*/ 498339 w 1088979"/>
              <a:gd name="connsiteY1" fmla="*/ 0 h 388477"/>
              <a:gd name="connsiteX2" fmla="*/ 1028546 w 1088979"/>
              <a:gd name="connsiteY2" fmla="*/ 104448 h 388477"/>
              <a:gd name="connsiteX3" fmla="*/ 1088979 w 1088979"/>
              <a:gd name="connsiteY3" fmla="*/ 388477 h 388477"/>
              <a:gd name="connsiteX4" fmla="*/ 1035 w 1088979"/>
              <a:gd name="connsiteY4" fmla="*/ 386331 h 388477"/>
              <a:gd name="connsiteX5" fmla="*/ 310 w 1088979"/>
              <a:gd name="connsiteY5" fmla="*/ 697 h 388477"/>
              <a:gd name="connsiteX0" fmla="*/ 310 w 1088979"/>
              <a:gd name="connsiteY0" fmla="*/ 0 h 387780"/>
              <a:gd name="connsiteX1" fmla="*/ 1028546 w 1088979"/>
              <a:gd name="connsiteY1" fmla="*/ 103751 h 387780"/>
              <a:gd name="connsiteX2" fmla="*/ 1088979 w 1088979"/>
              <a:gd name="connsiteY2" fmla="*/ 387780 h 387780"/>
              <a:gd name="connsiteX3" fmla="*/ 1035 w 1088979"/>
              <a:gd name="connsiteY3" fmla="*/ 385634 h 387780"/>
              <a:gd name="connsiteX4" fmla="*/ 310 w 1088979"/>
              <a:gd name="connsiteY4" fmla="*/ 0 h 387780"/>
              <a:gd name="connsiteX0" fmla="*/ 49471 w 1088979"/>
              <a:gd name="connsiteY0" fmla="*/ 0 h 393431"/>
              <a:gd name="connsiteX1" fmla="*/ 1028546 w 1088979"/>
              <a:gd name="connsiteY1" fmla="*/ 109402 h 393431"/>
              <a:gd name="connsiteX2" fmla="*/ 1088979 w 1088979"/>
              <a:gd name="connsiteY2" fmla="*/ 393431 h 393431"/>
              <a:gd name="connsiteX3" fmla="*/ 1035 w 1088979"/>
              <a:gd name="connsiteY3" fmla="*/ 391285 h 393431"/>
              <a:gd name="connsiteX4" fmla="*/ 49471 w 1088979"/>
              <a:gd name="connsiteY4" fmla="*/ 0 h 393431"/>
              <a:gd name="connsiteX0" fmla="*/ 48436 w 1087944"/>
              <a:gd name="connsiteY0" fmla="*/ 0 h 393431"/>
              <a:gd name="connsiteX1" fmla="*/ 1027511 w 1087944"/>
              <a:gd name="connsiteY1" fmla="*/ 109402 h 393431"/>
              <a:gd name="connsiteX2" fmla="*/ 1087944 w 1087944"/>
              <a:gd name="connsiteY2" fmla="*/ 393431 h 393431"/>
              <a:gd name="connsiteX3" fmla="*/ 0 w 1087944"/>
              <a:gd name="connsiteY3" fmla="*/ 391285 h 393431"/>
              <a:gd name="connsiteX4" fmla="*/ 48436 w 1087944"/>
              <a:gd name="connsiteY4" fmla="*/ 0 h 393431"/>
              <a:gd name="connsiteX0" fmla="*/ 48436 w 4472120"/>
              <a:gd name="connsiteY0" fmla="*/ 0 h 391284"/>
              <a:gd name="connsiteX1" fmla="*/ 1027511 w 4472120"/>
              <a:gd name="connsiteY1" fmla="*/ 109402 h 391284"/>
              <a:gd name="connsiteX2" fmla="*/ 4472120 w 4472120"/>
              <a:gd name="connsiteY2" fmla="*/ 321302 h 391284"/>
              <a:gd name="connsiteX3" fmla="*/ 0 w 4472120"/>
              <a:gd name="connsiteY3" fmla="*/ 391285 h 391284"/>
              <a:gd name="connsiteX4" fmla="*/ 48436 w 4472120"/>
              <a:gd name="connsiteY4" fmla="*/ 0 h 391284"/>
              <a:gd name="connsiteX0" fmla="*/ 48436 w 4550640"/>
              <a:gd name="connsiteY0" fmla="*/ 0 h 391284"/>
              <a:gd name="connsiteX1" fmla="*/ 4550640 w 4550640"/>
              <a:gd name="connsiteY1" fmla="*/ 37273 h 391284"/>
              <a:gd name="connsiteX2" fmla="*/ 4472120 w 4550640"/>
              <a:gd name="connsiteY2" fmla="*/ 321302 h 391284"/>
              <a:gd name="connsiteX3" fmla="*/ 0 w 4550640"/>
              <a:gd name="connsiteY3" fmla="*/ 391285 h 391284"/>
              <a:gd name="connsiteX4" fmla="*/ 48436 w 4550640"/>
              <a:gd name="connsiteY4" fmla="*/ 0 h 391284"/>
              <a:gd name="connsiteX0" fmla="*/ 48436 w 4562546"/>
              <a:gd name="connsiteY0" fmla="*/ 0 h 391284"/>
              <a:gd name="connsiteX1" fmla="*/ 4562546 w 4562546"/>
              <a:gd name="connsiteY1" fmla="*/ 119386 h 391284"/>
              <a:gd name="connsiteX2" fmla="*/ 4472120 w 4562546"/>
              <a:gd name="connsiteY2" fmla="*/ 321302 h 391284"/>
              <a:gd name="connsiteX3" fmla="*/ 0 w 4562546"/>
              <a:gd name="connsiteY3" fmla="*/ 391285 h 391284"/>
              <a:gd name="connsiteX4" fmla="*/ 48436 w 4562546"/>
              <a:gd name="connsiteY4" fmla="*/ 0 h 391284"/>
              <a:gd name="connsiteX0" fmla="*/ 48436 w 4536352"/>
              <a:gd name="connsiteY0" fmla="*/ 0 h 391284"/>
              <a:gd name="connsiteX1" fmla="*/ 4536352 w 4536352"/>
              <a:gd name="connsiteY1" fmla="*/ 48223 h 391284"/>
              <a:gd name="connsiteX2" fmla="*/ 4472120 w 4536352"/>
              <a:gd name="connsiteY2" fmla="*/ 321302 h 391284"/>
              <a:gd name="connsiteX3" fmla="*/ 0 w 4536352"/>
              <a:gd name="connsiteY3" fmla="*/ 391285 h 391284"/>
              <a:gd name="connsiteX4" fmla="*/ 48436 w 4536352"/>
              <a:gd name="connsiteY4" fmla="*/ 0 h 391284"/>
              <a:gd name="connsiteX0" fmla="*/ 55580 w 4536352"/>
              <a:gd name="connsiteY0" fmla="*/ 0 h 363914"/>
              <a:gd name="connsiteX1" fmla="*/ 4536352 w 4536352"/>
              <a:gd name="connsiteY1" fmla="*/ 20853 h 363914"/>
              <a:gd name="connsiteX2" fmla="*/ 4472120 w 4536352"/>
              <a:gd name="connsiteY2" fmla="*/ 293932 h 363914"/>
              <a:gd name="connsiteX3" fmla="*/ 0 w 4536352"/>
              <a:gd name="connsiteY3" fmla="*/ 363915 h 363914"/>
              <a:gd name="connsiteX4" fmla="*/ 55580 w 4536352"/>
              <a:gd name="connsiteY4" fmla="*/ 0 h 363914"/>
              <a:gd name="connsiteX0" fmla="*/ 131780 w 4536352"/>
              <a:gd name="connsiteY0" fmla="*/ 154319 h 343061"/>
              <a:gd name="connsiteX1" fmla="*/ 4536352 w 4536352"/>
              <a:gd name="connsiteY1" fmla="*/ 0 h 343061"/>
              <a:gd name="connsiteX2" fmla="*/ 4472120 w 4536352"/>
              <a:gd name="connsiteY2" fmla="*/ 273079 h 343061"/>
              <a:gd name="connsiteX3" fmla="*/ 0 w 4536352"/>
              <a:gd name="connsiteY3" fmla="*/ 343062 h 343061"/>
              <a:gd name="connsiteX4" fmla="*/ 131780 w 4536352"/>
              <a:gd name="connsiteY4" fmla="*/ 154319 h 343061"/>
              <a:gd name="connsiteX0" fmla="*/ 48436 w 4536352"/>
              <a:gd name="connsiteY0" fmla="*/ 0 h 369387"/>
              <a:gd name="connsiteX1" fmla="*/ 4536352 w 4536352"/>
              <a:gd name="connsiteY1" fmla="*/ 26326 h 369387"/>
              <a:gd name="connsiteX2" fmla="*/ 4472120 w 4536352"/>
              <a:gd name="connsiteY2" fmla="*/ 299405 h 369387"/>
              <a:gd name="connsiteX3" fmla="*/ 0 w 4536352"/>
              <a:gd name="connsiteY3" fmla="*/ 369388 h 369387"/>
              <a:gd name="connsiteX4" fmla="*/ 48436 w 4536352"/>
              <a:gd name="connsiteY4" fmla="*/ 0 h 369387"/>
              <a:gd name="connsiteX0" fmla="*/ 142941 w 4630857"/>
              <a:gd name="connsiteY0" fmla="*/ 0 h 353997"/>
              <a:gd name="connsiteX1" fmla="*/ 4630857 w 4630857"/>
              <a:gd name="connsiteY1" fmla="*/ 26326 h 353997"/>
              <a:gd name="connsiteX2" fmla="*/ 4566625 w 4630857"/>
              <a:gd name="connsiteY2" fmla="*/ 299405 h 353997"/>
              <a:gd name="connsiteX3" fmla="*/ 0 w 4630857"/>
              <a:gd name="connsiteY3" fmla="*/ 353997 h 353997"/>
              <a:gd name="connsiteX4" fmla="*/ 142941 w 4630857"/>
              <a:gd name="connsiteY4" fmla="*/ 0 h 353997"/>
              <a:gd name="connsiteX0" fmla="*/ 379208 w 4630857"/>
              <a:gd name="connsiteY0" fmla="*/ 4456 h 327671"/>
              <a:gd name="connsiteX1" fmla="*/ 4630857 w 4630857"/>
              <a:gd name="connsiteY1" fmla="*/ 0 h 327671"/>
              <a:gd name="connsiteX2" fmla="*/ 4566625 w 4630857"/>
              <a:gd name="connsiteY2" fmla="*/ 273079 h 327671"/>
              <a:gd name="connsiteX3" fmla="*/ 0 w 4630857"/>
              <a:gd name="connsiteY3" fmla="*/ 327671 h 327671"/>
              <a:gd name="connsiteX4" fmla="*/ 379208 w 4630857"/>
              <a:gd name="connsiteY4" fmla="*/ 4456 h 327671"/>
              <a:gd name="connsiteX0" fmla="*/ 379208 w 4670581"/>
              <a:gd name="connsiteY0" fmla="*/ 4456 h 327671"/>
              <a:gd name="connsiteX1" fmla="*/ 4630857 w 4670581"/>
              <a:gd name="connsiteY1" fmla="*/ 0 h 327671"/>
              <a:gd name="connsiteX2" fmla="*/ 4670581 w 4670581"/>
              <a:gd name="connsiteY2" fmla="*/ 315405 h 327671"/>
              <a:gd name="connsiteX3" fmla="*/ 0 w 4670581"/>
              <a:gd name="connsiteY3" fmla="*/ 327671 h 327671"/>
              <a:gd name="connsiteX4" fmla="*/ 379208 w 4670581"/>
              <a:gd name="connsiteY4" fmla="*/ 4456 h 327671"/>
              <a:gd name="connsiteX0" fmla="*/ 379208 w 4670581"/>
              <a:gd name="connsiteY0" fmla="*/ -1 h 323214"/>
              <a:gd name="connsiteX1" fmla="*/ 4545802 w 4670581"/>
              <a:gd name="connsiteY1" fmla="*/ 53258 h 323214"/>
              <a:gd name="connsiteX2" fmla="*/ 4670581 w 4670581"/>
              <a:gd name="connsiteY2" fmla="*/ 310948 h 323214"/>
              <a:gd name="connsiteX3" fmla="*/ 0 w 4670581"/>
              <a:gd name="connsiteY3" fmla="*/ 323214 h 323214"/>
              <a:gd name="connsiteX4" fmla="*/ 379208 w 4670581"/>
              <a:gd name="connsiteY4" fmla="*/ -1 h 323214"/>
              <a:gd name="connsiteX0" fmla="*/ 0 w 4745669"/>
              <a:gd name="connsiteY0" fmla="*/ 4456 h 269955"/>
              <a:gd name="connsiteX1" fmla="*/ 4620890 w 4745669"/>
              <a:gd name="connsiteY1" fmla="*/ -1 h 269955"/>
              <a:gd name="connsiteX2" fmla="*/ 4745669 w 4745669"/>
              <a:gd name="connsiteY2" fmla="*/ 257689 h 269955"/>
              <a:gd name="connsiteX3" fmla="*/ 75088 w 4745669"/>
              <a:gd name="connsiteY3" fmla="*/ 269955 h 269955"/>
              <a:gd name="connsiteX4" fmla="*/ 0 w 4745669"/>
              <a:gd name="connsiteY4" fmla="*/ 4456 h 269955"/>
              <a:gd name="connsiteX0" fmla="*/ 0 w 4745669"/>
              <a:gd name="connsiteY0" fmla="*/ 4458 h 273804"/>
              <a:gd name="connsiteX1" fmla="*/ 4620890 w 4745669"/>
              <a:gd name="connsiteY1" fmla="*/ 1 h 273804"/>
              <a:gd name="connsiteX2" fmla="*/ 4745669 w 4745669"/>
              <a:gd name="connsiteY2" fmla="*/ 257691 h 273804"/>
              <a:gd name="connsiteX3" fmla="*/ 90402 w 4745669"/>
              <a:gd name="connsiteY3" fmla="*/ 273804 h 273804"/>
              <a:gd name="connsiteX4" fmla="*/ 0 w 4745669"/>
              <a:gd name="connsiteY4" fmla="*/ 4458 h 273804"/>
              <a:gd name="connsiteX0" fmla="*/ 0 w 4715043"/>
              <a:gd name="connsiteY0" fmla="*/ 4456 h 273802"/>
              <a:gd name="connsiteX1" fmla="*/ 4620890 w 4715043"/>
              <a:gd name="connsiteY1" fmla="*/ -1 h 273802"/>
              <a:gd name="connsiteX2" fmla="*/ 4715043 w 4715043"/>
              <a:gd name="connsiteY2" fmla="*/ 242298 h 273802"/>
              <a:gd name="connsiteX3" fmla="*/ 90402 w 4715043"/>
              <a:gd name="connsiteY3" fmla="*/ 273802 h 273802"/>
              <a:gd name="connsiteX4" fmla="*/ 0 w 4715043"/>
              <a:gd name="connsiteY4" fmla="*/ 4456 h 273802"/>
              <a:gd name="connsiteX0" fmla="*/ 0 w 5289574"/>
              <a:gd name="connsiteY0" fmla="*/ -1 h 269345"/>
              <a:gd name="connsiteX1" fmla="*/ 5289574 w 5289574"/>
              <a:gd name="connsiteY1" fmla="*/ 22476 h 269345"/>
              <a:gd name="connsiteX2" fmla="*/ 4715043 w 5289574"/>
              <a:gd name="connsiteY2" fmla="*/ 237841 h 269345"/>
              <a:gd name="connsiteX3" fmla="*/ 90402 w 5289574"/>
              <a:gd name="connsiteY3" fmla="*/ 269345 h 269345"/>
              <a:gd name="connsiteX4" fmla="*/ 0 w 5289574"/>
              <a:gd name="connsiteY4" fmla="*/ -1 h 269345"/>
              <a:gd name="connsiteX0" fmla="*/ 0 w 7532923"/>
              <a:gd name="connsiteY0" fmla="*/ 1 h 269347"/>
              <a:gd name="connsiteX1" fmla="*/ 7532923 w 7532923"/>
              <a:gd name="connsiteY1" fmla="*/ 3240 h 269347"/>
              <a:gd name="connsiteX2" fmla="*/ 4715043 w 7532923"/>
              <a:gd name="connsiteY2" fmla="*/ 237843 h 269347"/>
              <a:gd name="connsiteX3" fmla="*/ 90402 w 7532923"/>
              <a:gd name="connsiteY3" fmla="*/ 269347 h 269347"/>
              <a:gd name="connsiteX4" fmla="*/ 0 w 7532923"/>
              <a:gd name="connsiteY4" fmla="*/ 1 h 269347"/>
              <a:gd name="connsiteX0" fmla="*/ 4254606 w 7442522"/>
              <a:gd name="connsiteY0" fmla="*/ 0 h 273193"/>
              <a:gd name="connsiteX1" fmla="*/ 7442522 w 7442522"/>
              <a:gd name="connsiteY1" fmla="*/ 7086 h 273193"/>
              <a:gd name="connsiteX2" fmla="*/ 4624642 w 7442522"/>
              <a:gd name="connsiteY2" fmla="*/ 241689 h 273193"/>
              <a:gd name="connsiteX3" fmla="*/ 1 w 7442522"/>
              <a:gd name="connsiteY3" fmla="*/ 273193 h 273193"/>
              <a:gd name="connsiteX4" fmla="*/ 4254606 w 7442522"/>
              <a:gd name="connsiteY4" fmla="*/ 0 h 273193"/>
              <a:gd name="connsiteX0" fmla="*/ 2696066 w 5883982"/>
              <a:gd name="connsiteY0" fmla="*/ 0 h 241689"/>
              <a:gd name="connsiteX1" fmla="*/ 5883982 w 5883982"/>
              <a:gd name="connsiteY1" fmla="*/ 7086 h 241689"/>
              <a:gd name="connsiteX2" fmla="*/ 3066102 w 5883982"/>
              <a:gd name="connsiteY2" fmla="*/ 241689 h 241689"/>
              <a:gd name="connsiteX3" fmla="*/ 0 w 5883982"/>
              <a:gd name="connsiteY3" fmla="*/ 238564 h 241689"/>
              <a:gd name="connsiteX4" fmla="*/ 2696066 w 5883982"/>
              <a:gd name="connsiteY4" fmla="*/ 0 h 241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83982" h="241689">
                <a:moveTo>
                  <a:pt x="2696066" y="0"/>
                </a:moveTo>
                <a:lnTo>
                  <a:pt x="5883982" y="7086"/>
                </a:lnTo>
                <a:lnTo>
                  <a:pt x="3066102" y="241689"/>
                </a:lnTo>
                <a:lnTo>
                  <a:pt x="0" y="238564"/>
                </a:lnTo>
                <a:lnTo>
                  <a:pt x="269606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3" name="Freeform 22"/>
          <p:cNvSpPr/>
          <p:nvPr/>
        </p:nvSpPr>
        <p:spPr bwMode="gray">
          <a:xfrm>
            <a:off x="10883358" y="6362781"/>
            <a:ext cx="1307596" cy="495219"/>
          </a:xfrm>
          <a:custGeom>
            <a:avLst/>
            <a:gdLst>
              <a:gd name="connsiteX0" fmla="*/ 0 w 1371600"/>
              <a:gd name="connsiteY0" fmla="*/ 0 h 206828"/>
              <a:gd name="connsiteX1" fmla="*/ 1230086 w 1371600"/>
              <a:gd name="connsiteY1" fmla="*/ 21771 h 206828"/>
              <a:gd name="connsiteX2" fmla="*/ 1371600 w 1371600"/>
              <a:gd name="connsiteY2" fmla="*/ 119743 h 206828"/>
              <a:gd name="connsiteX3" fmla="*/ 522515 w 1371600"/>
              <a:gd name="connsiteY3" fmla="*/ 130628 h 206828"/>
              <a:gd name="connsiteX4" fmla="*/ 511629 w 1371600"/>
              <a:gd name="connsiteY4" fmla="*/ 206828 h 206828"/>
              <a:gd name="connsiteX5" fmla="*/ 10886 w 1371600"/>
              <a:gd name="connsiteY5" fmla="*/ 206828 h 206828"/>
              <a:gd name="connsiteX6" fmla="*/ 0 w 1371600"/>
              <a:gd name="connsiteY6" fmla="*/ 0 h 206828"/>
              <a:gd name="connsiteX0" fmla="*/ 0 w 1371600"/>
              <a:gd name="connsiteY0" fmla="*/ 0 h 206828"/>
              <a:gd name="connsiteX1" fmla="*/ 1230086 w 1371600"/>
              <a:gd name="connsiteY1" fmla="*/ 21771 h 206828"/>
              <a:gd name="connsiteX2" fmla="*/ 1371600 w 1371600"/>
              <a:gd name="connsiteY2" fmla="*/ 119743 h 206828"/>
              <a:gd name="connsiteX3" fmla="*/ 522515 w 1371600"/>
              <a:gd name="connsiteY3" fmla="*/ 130628 h 206828"/>
              <a:gd name="connsiteX4" fmla="*/ 511629 w 1371600"/>
              <a:gd name="connsiteY4" fmla="*/ 206828 h 206828"/>
              <a:gd name="connsiteX5" fmla="*/ 10886 w 1371600"/>
              <a:gd name="connsiteY5" fmla="*/ 206828 h 206828"/>
              <a:gd name="connsiteX6" fmla="*/ 0 w 1371600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22515 w 1367073"/>
              <a:gd name="connsiteY3" fmla="*/ 130628 h 206828"/>
              <a:gd name="connsiteX4" fmla="*/ 511629 w 1367073"/>
              <a:gd name="connsiteY4" fmla="*/ 206828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08180 w 1367073"/>
              <a:gd name="connsiteY3" fmla="*/ 135909 h 206828"/>
              <a:gd name="connsiteX4" fmla="*/ 511629 w 1367073"/>
              <a:gd name="connsiteY4" fmla="*/ 206828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08180 w 1367073"/>
              <a:gd name="connsiteY3" fmla="*/ 135909 h 206828"/>
              <a:gd name="connsiteX4" fmla="*/ 430902 w 1367073"/>
              <a:gd name="connsiteY4" fmla="*/ 205319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02899 w 1367073"/>
              <a:gd name="connsiteY3" fmla="*/ 135155 h 206828"/>
              <a:gd name="connsiteX4" fmla="*/ 430902 w 1367073"/>
              <a:gd name="connsiteY4" fmla="*/ 205319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6828"/>
              <a:gd name="connsiteX1" fmla="*/ 1230086 w 1367073"/>
              <a:gd name="connsiteY1" fmla="*/ 21771 h 206828"/>
              <a:gd name="connsiteX2" fmla="*/ 1367073 w 1367073"/>
              <a:gd name="connsiteY2" fmla="*/ 143886 h 206828"/>
              <a:gd name="connsiteX3" fmla="*/ 521760 w 1367073"/>
              <a:gd name="connsiteY3" fmla="*/ 146472 h 206828"/>
              <a:gd name="connsiteX4" fmla="*/ 430902 w 1367073"/>
              <a:gd name="connsiteY4" fmla="*/ 205319 h 206828"/>
              <a:gd name="connsiteX5" fmla="*/ 10886 w 1367073"/>
              <a:gd name="connsiteY5" fmla="*/ 206828 h 206828"/>
              <a:gd name="connsiteX6" fmla="*/ 0 w 1367073"/>
              <a:gd name="connsiteY6" fmla="*/ 0 h 206828"/>
              <a:gd name="connsiteX0" fmla="*/ 0 w 1367073"/>
              <a:gd name="connsiteY0" fmla="*/ 0 h 209846"/>
              <a:gd name="connsiteX1" fmla="*/ 1230086 w 1367073"/>
              <a:gd name="connsiteY1" fmla="*/ 21771 h 209846"/>
              <a:gd name="connsiteX2" fmla="*/ 1367073 w 1367073"/>
              <a:gd name="connsiteY2" fmla="*/ 143886 h 209846"/>
              <a:gd name="connsiteX3" fmla="*/ 521760 w 1367073"/>
              <a:gd name="connsiteY3" fmla="*/ 146472 h 209846"/>
              <a:gd name="connsiteX4" fmla="*/ 507856 w 1367073"/>
              <a:gd name="connsiteY4" fmla="*/ 209846 h 209846"/>
              <a:gd name="connsiteX5" fmla="*/ 10886 w 1367073"/>
              <a:gd name="connsiteY5" fmla="*/ 206828 h 209846"/>
              <a:gd name="connsiteX6" fmla="*/ 0 w 1367073"/>
              <a:gd name="connsiteY6" fmla="*/ 0 h 209846"/>
              <a:gd name="connsiteX0" fmla="*/ 0 w 1367073"/>
              <a:gd name="connsiteY0" fmla="*/ 0 h 209846"/>
              <a:gd name="connsiteX1" fmla="*/ 1230086 w 1367073"/>
              <a:gd name="connsiteY1" fmla="*/ 21771 h 209846"/>
              <a:gd name="connsiteX2" fmla="*/ 1367073 w 1367073"/>
              <a:gd name="connsiteY2" fmla="*/ 143886 h 209846"/>
              <a:gd name="connsiteX3" fmla="*/ 521760 w 1367073"/>
              <a:gd name="connsiteY3" fmla="*/ 146472 h 209846"/>
              <a:gd name="connsiteX4" fmla="*/ 507856 w 1367073"/>
              <a:gd name="connsiteY4" fmla="*/ 209846 h 209846"/>
              <a:gd name="connsiteX5" fmla="*/ 1833 w 1367073"/>
              <a:gd name="connsiteY5" fmla="*/ 208337 h 209846"/>
              <a:gd name="connsiteX6" fmla="*/ 0 w 1367073"/>
              <a:gd name="connsiteY6" fmla="*/ 0 h 209846"/>
              <a:gd name="connsiteX0" fmla="*/ 0 w 1367073"/>
              <a:gd name="connsiteY0" fmla="*/ 0 h 385634"/>
              <a:gd name="connsiteX1" fmla="*/ 1230086 w 1367073"/>
              <a:gd name="connsiteY1" fmla="*/ 21771 h 385634"/>
              <a:gd name="connsiteX2" fmla="*/ 1367073 w 1367073"/>
              <a:gd name="connsiteY2" fmla="*/ 143886 h 385634"/>
              <a:gd name="connsiteX3" fmla="*/ 521760 w 1367073"/>
              <a:gd name="connsiteY3" fmla="*/ 146472 h 385634"/>
              <a:gd name="connsiteX4" fmla="*/ 507856 w 1367073"/>
              <a:gd name="connsiteY4" fmla="*/ 209846 h 385634"/>
              <a:gd name="connsiteX5" fmla="*/ 7869 w 1367073"/>
              <a:gd name="connsiteY5" fmla="*/ 385634 h 385634"/>
              <a:gd name="connsiteX6" fmla="*/ 0 w 1367073"/>
              <a:gd name="connsiteY6" fmla="*/ 0 h 385634"/>
              <a:gd name="connsiteX0" fmla="*/ 0 w 1367073"/>
              <a:gd name="connsiteY0" fmla="*/ 0 h 390161"/>
              <a:gd name="connsiteX1" fmla="*/ 1230086 w 1367073"/>
              <a:gd name="connsiteY1" fmla="*/ 21771 h 390161"/>
              <a:gd name="connsiteX2" fmla="*/ 1367073 w 1367073"/>
              <a:gd name="connsiteY2" fmla="*/ 143886 h 390161"/>
              <a:gd name="connsiteX3" fmla="*/ 521760 w 1367073"/>
              <a:gd name="connsiteY3" fmla="*/ 146472 h 390161"/>
              <a:gd name="connsiteX4" fmla="*/ 1091050 w 1367073"/>
              <a:gd name="connsiteY4" fmla="*/ 390161 h 390161"/>
              <a:gd name="connsiteX5" fmla="*/ 7869 w 1367073"/>
              <a:gd name="connsiteY5" fmla="*/ 385634 h 390161"/>
              <a:gd name="connsiteX6" fmla="*/ 0 w 1367073"/>
              <a:gd name="connsiteY6" fmla="*/ 0 h 390161"/>
              <a:gd name="connsiteX0" fmla="*/ 0 w 1367073"/>
              <a:gd name="connsiteY0" fmla="*/ 0 h 390161"/>
              <a:gd name="connsiteX1" fmla="*/ 1230086 w 1367073"/>
              <a:gd name="connsiteY1" fmla="*/ 21771 h 390161"/>
              <a:gd name="connsiteX2" fmla="*/ 1367073 w 1367073"/>
              <a:gd name="connsiteY2" fmla="*/ 143886 h 390161"/>
              <a:gd name="connsiteX3" fmla="*/ 1023473 w 1367073"/>
              <a:gd name="connsiteY3" fmla="*/ 113276 h 390161"/>
              <a:gd name="connsiteX4" fmla="*/ 1091050 w 1367073"/>
              <a:gd name="connsiteY4" fmla="*/ 390161 h 390161"/>
              <a:gd name="connsiteX5" fmla="*/ 7869 w 1367073"/>
              <a:gd name="connsiteY5" fmla="*/ 385634 h 390161"/>
              <a:gd name="connsiteX6" fmla="*/ 0 w 1367073"/>
              <a:gd name="connsiteY6" fmla="*/ 0 h 390161"/>
              <a:gd name="connsiteX0" fmla="*/ 0 w 1230086"/>
              <a:gd name="connsiteY0" fmla="*/ 0 h 390161"/>
              <a:gd name="connsiteX1" fmla="*/ 1230086 w 1230086"/>
              <a:gd name="connsiteY1" fmla="*/ 21771 h 390161"/>
              <a:gd name="connsiteX2" fmla="*/ 457200 w 1230086"/>
              <a:gd name="connsiteY2" fmla="*/ 113708 h 390161"/>
              <a:gd name="connsiteX3" fmla="*/ 1023473 w 1230086"/>
              <a:gd name="connsiteY3" fmla="*/ 113276 h 390161"/>
              <a:gd name="connsiteX4" fmla="*/ 1091050 w 1230086"/>
              <a:gd name="connsiteY4" fmla="*/ 390161 h 390161"/>
              <a:gd name="connsiteX5" fmla="*/ 7869 w 1230086"/>
              <a:gd name="connsiteY5" fmla="*/ 385634 h 390161"/>
              <a:gd name="connsiteX6" fmla="*/ 0 w 1230086"/>
              <a:gd name="connsiteY6" fmla="*/ 0 h 390161"/>
              <a:gd name="connsiteX0" fmla="*/ 0 w 1091050"/>
              <a:gd name="connsiteY0" fmla="*/ 0 h 390161"/>
              <a:gd name="connsiteX1" fmla="*/ 502791 w 1091050"/>
              <a:gd name="connsiteY1" fmla="*/ 11209 h 390161"/>
              <a:gd name="connsiteX2" fmla="*/ 457200 w 1091050"/>
              <a:gd name="connsiteY2" fmla="*/ 113708 h 390161"/>
              <a:gd name="connsiteX3" fmla="*/ 1023473 w 1091050"/>
              <a:gd name="connsiteY3" fmla="*/ 113276 h 390161"/>
              <a:gd name="connsiteX4" fmla="*/ 1091050 w 1091050"/>
              <a:gd name="connsiteY4" fmla="*/ 390161 h 390161"/>
              <a:gd name="connsiteX5" fmla="*/ 7869 w 1091050"/>
              <a:gd name="connsiteY5" fmla="*/ 385634 h 390161"/>
              <a:gd name="connsiteX6" fmla="*/ 0 w 1091050"/>
              <a:gd name="connsiteY6" fmla="*/ 0 h 390161"/>
              <a:gd name="connsiteX0" fmla="*/ 0 w 1091050"/>
              <a:gd name="connsiteY0" fmla="*/ 0 h 390161"/>
              <a:gd name="connsiteX1" fmla="*/ 502791 w 1091050"/>
              <a:gd name="connsiteY1" fmla="*/ 11209 h 390161"/>
              <a:gd name="connsiteX2" fmla="*/ 457200 w 1091050"/>
              <a:gd name="connsiteY2" fmla="*/ 113708 h 390161"/>
              <a:gd name="connsiteX3" fmla="*/ 1030617 w 1091050"/>
              <a:gd name="connsiteY3" fmla="*/ 106132 h 390161"/>
              <a:gd name="connsiteX4" fmla="*/ 1091050 w 1091050"/>
              <a:gd name="connsiteY4" fmla="*/ 390161 h 390161"/>
              <a:gd name="connsiteX5" fmla="*/ 7869 w 1091050"/>
              <a:gd name="connsiteY5" fmla="*/ 385634 h 390161"/>
              <a:gd name="connsiteX6" fmla="*/ 0 w 1091050"/>
              <a:gd name="connsiteY6" fmla="*/ 0 h 390161"/>
              <a:gd name="connsiteX0" fmla="*/ 0 w 1091050"/>
              <a:gd name="connsiteY0" fmla="*/ 0 h 390161"/>
              <a:gd name="connsiteX1" fmla="*/ 502791 w 1091050"/>
              <a:gd name="connsiteY1" fmla="*/ 11209 h 390161"/>
              <a:gd name="connsiteX2" fmla="*/ 466725 w 1091050"/>
              <a:gd name="connsiteY2" fmla="*/ 106564 h 390161"/>
              <a:gd name="connsiteX3" fmla="*/ 1030617 w 1091050"/>
              <a:gd name="connsiteY3" fmla="*/ 106132 h 390161"/>
              <a:gd name="connsiteX4" fmla="*/ 1091050 w 1091050"/>
              <a:gd name="connsiteY4" fmla="*/ 390161 h 390161"/>
              <a:gd name="connsiteX5" fmla="*/ 7869 w 1091050"/>
              <a:gd name="connsiteY5" fmla="*/ 385634 h 390161"/>
              <a:gd name="connsiteX6" fmla="*/ 0 w 1091050"/>
              <a:gd name="connsiteY6" fmla="*/ 0 h 390161"/>
              <a:gd name="connsiteX0" fmla="*/ 0 w 1091050"/>
              <a:gd name="connsiteY0" fmla="*/ 0 h 390161"/>
              <a:gd name="connsiteX1" fmla="*/ 500410 w 1091050"/>
              <a:gd name="connsiteY1" fmla="*/ 1684 h 390161"/>
              <a:gd name="connsiteX2" fmla="*/ 466725 w 1091050"/>
              <a:gd name="connsiteY2" fmla="*/ 106564 h 390161"/>
              <a:gd name="connsiteX3" fmla="*/ 1030617 w 1091050"/>
              <a:gd name="connsiteY3" fmla="*/ 106132 h 390161"/>
              <a:gd name="connsiteX4" fmla="*/ 1091050 w 1091050"/>
              <a:gd name="connsiteY4" fmla="*/ 390161 h 390161"/>
              <a:gd name="connsiteX5" fmla="*/ 7869 w 1091050"/>
              <a:gd name="connsiteY5" fmla="*/ 385634 h 390161"/>
              <a:gd name="connsiteX6" fmla="*/ 0 w 1091050"/>
              <a:gd name="connsiteY6" fmla="*/ 0 h 390161"/>
              <a:gd name="connsiteX0" fmla="*/ 0 w 1091050"/>
              <a:gd name="connsiteY0" fmla="*/ 0 h 390161"/>
              <a:gd name="connsiteX1" fmla="*/ 500410 w 1091050"/>
              <a:gd name="connsiteY1" fmla="*/ 1684 h 390161"/>
              <a:gd name="connsiteX2" fmla="*/ 466725 w 1091050"/>
              <a:gd name="connsiteY2" fmla="*/ 106564 h 390161"/>
              <a:gd name="connsiteX3" fmla="*/ 1030617 w 1091050"/>
              <a:gd name="connsiteY3" fmla="*/ 106132 h 390161"/>
              <a:gd name="connsiteX4" fmla="*/ 1091050 w 1091050"/>
              <a:gd name="connsiteY4" fmla="*/ 390161 h 390161"/>
              <a:gd name="connsiteX5" fmla="*/ 3106 w 1091050"/>
              <a:gd name="connsiteY5" fmla="*/ 388015 h 390161"/>
              <a:gd name="connsiteX6" fmla="*/ 0 w 1091050"/>
              <a:gd name="connsiteY6" fmla="*/ 0 h 390161"/>
              <a:gd name="connsiteX0" fmla="*/ 2692 w 1088979"/>
              <a:gd name="connsiteY0" fmla="*/ 697 h 388477"/>
              <a:gd name="connsiteX1" fmla="*/ 498339 w 1088979"/>
              <a:gd name="connsiteY1" fmla="*/ 0 h 388477"/>
              <a:gd name="connsiteX2" fmla="*/ 464654 w 1088979"/>
              <a:gd name="connsiteY2" fmla="*/ 104880 h 388477"/>
              <a:gd name="connsiteX3" fmla="*/ 1028546 w 1088979"/>
              <a:gd name="connsiteY3" fmla="*/ 104448 h 388477"/>
              <a:gd name="connsiteX4" fmla="*/ 1088979 w 1088979"/>
              <a:gd name="connsiteY4" fmla="*/ 388477 h 388477"/>
              <a:gd name="connsiteX5" fmla="*/ 1035 w 1088979"/>
              <a:gd name="connsiteY5" fmla="*/ 386331 h 388477"/>
              <a:gd name="connsiteX6" fmla="*/ 2692 w 1088979"/>
              <a:gd name="connsiteY6" fmla="*/ 697 h 388477"/>
              <a:gd name="connsiteX0" fmla="*/ 310 w 1088979"/>
              <a:gd name="connsiteY0" fmla="*/ 697 h 388477"/>
              <a:gd name="connsiteX1" fmla="*/ 498339 w 1088979"/>
              <a:gd name="connsiteY1" fmla="*/ 0 h 388477"/>
              <a:gd name="connsiteX2" fmla="*/ 464654 w 1088979"/>
              <a:gd name="connsiteY2" fmla="*/ 104880 h 388477"/>
              <a:gd name="connsiteX3" fmla="*/ 1028546 w 1088979"/>
              <a:gd name="connsiteY3" fmla="*/ 104448 h 388477"/>
              <a:gd name="connsiteX4" fmla="*/ 1088979 w 1088979"/>
              <a:gd name="connsiteY4" fmla="*/ 388477 h 388477"/>
              <a:gd name="connsiteX5" fmla="*/ 1035 w 1088979"/>
              <a:gd name="connsiteY5" fmla="*/ 386331 h 388477"/>
              <a:gd name="connsiteX6" fmla="*/ 310 w 1088979"/>
              <a:gd name="connsiteY6" fmla="*/ 697 h 388477"/>
              <a:gd name="connsiteX0" fmla="*/ 310 w 1088979"/>
              <a:gd name="connsiteY0" fmla="*/ 697 h 388477"/>
              <a:gd name="connsiteX1" fmla="*/ 498339 w 1088979"/>
              <a:gd name="connsiteY1" fmla="*/ 0 h 388477"/>
              <a:gd name="connsiteX2" fmla="*/ 1028546 w 1088979"/>
              <a:gd name="connsiteY2" fmla="*/ 104448 h 388477"/>
              <a:gd name="connsiteX3" fmla="*/ 1088979 w 1088979"/>
              <a:gd name="connsiteY3" fmla="*/ 388477 h 388477"/>
              <a:gd name="connsiteX4" fmla="*/ 1035 w 1088979"/>
              <a:gd name="connsiteY4" fmla="*/ 386331 h 388477"/>
              <a:gd name="connsiteX5" fmla="*/ 310 w 1088979"/>
              <a:gd name="connsiteY5" fmla="*/ 697 h 388477"/>
              <a:gd name="connsiteX0" fmla="*/ 310 w 1088979"/>
              <a:gd name="connsiteY0" fmla="*/ 0 h 387780"/>
              <a:gd name="connsiteX1" fmla="*/ 1028546 w 1088979"/>
              <a:gd name="connsiteY1" fmla="*/ 103751 h 387780"/>
              <a:gd name="connsiteX2" fmla="*/ 1088979 w 1088979"/>
              <a:gd name="connsiteY2" fmla="*/ 387780 h 387780"/>
              <a:gd name="connsiteX3" fmla="*/ 1035 w 1088979"/>
              <a:gd name="connsiteY3" fmla="*/ 385634 h 387780"/>
              <a:gd name="connsiteX4" fmla="*/ 310 w 1088979"/>
              <a:gd name="connsiteY4" fmla="*/ 0 h 387780"/>
              <a:gd name="connsiteX0" fmla="*/ 49471 w 1088979"/>
              <a:gd name="connsiteY0" fmla="*/ 0 h 393431"/>
              <a:gd name="connsiteX1" fmla="*/ 1028546 w 1088979"/>
              <a:gd name="connsiteY1" fmla="*/ 109402 h 393431"/>
              <a:gd name="connsiteX2" fmla="*/ 1088979 w 1088979"/>
              <a:gd name="connsiteY2" fmla="*/ 393431 h 393431"/>
              <a:gd name="connsiteX3" fmla="*/ 1035 w 1088979"/>
              <a:gd name="connsiteY3" fmla="*/ 391285 h 393431"/>
              <a:gd name="connsiteX4" fmla="*/ 49471 w 1088979"/>
              <a:gd name="connsiteY4" fmla="*/ 0 h 393431"/>
              <a:gd name="connsiteX0" fmla="*/ 48436 w 1087944"/>
              <a:gd name="connsiteY0" fmla="*/ 0 h 393431"/>
              <a:gd name="connsiteX1" fmla="*/ 1027511 w 1087944"/>
              <a:gd name="connsiteY1" fmla="*/ 109402 h 393431"/>
              <a:gd name="connsiteX2" fmla="*/ 1087944 w 1087944"/>
              <a:gd name="connsiteY2" fmla="*/ 393431 h 393431"/>
              <a:gd name="connsiteX3" fmla="*/ 0 w 1087944"/>
              <a:gd name="connsiteY3" fmla="*/ 391285 h 393431"/>
              <a:gd name="connsiteX4" fmla="*/ 48436 w 1087944"/>
              <a:gd name="connsiteY4" fmla="*/ 0 h 393431"/>
              <a:gd name="connsiteX0" fmla="*/ 48436 w 4472120"/>
              <a:gd name="connsiteY0" fmla="*/ 0 h 391284"/>
              <a:gd name="connsiteX1" fmla="*/ 1027511 w 4472120"/>
              <a:gd name="connsiteY1" fmla="*/ 109402 h 391284"/>
              <a:gd name="connsiteX2" fmla="*/ 4472120 w 4472120"/>
              <a:gd name="connsiteY2" fmla="*/ 321302 h 391284"/>
              <a:gd name="connsiteX3" fmla="*/ 0 w 4472120"/>
              <a:gd name="connsiteY3" fmla="*/ 391285 h 391284"/>
              <a:gd name="connsiteX4" fmla="*/ 48436 w 4472120"/>
              <a:gd name="connsiteY4" fmla="*/ 0 h 391284"/>
              <a:gd name="connsiteX0" fmla="*/ 48436 w 4550640"/>
              <a:gd name="connsiteY0" fmla="*/ 0 h 391284"/>
              <a:gd name="connsiteX1" fmla="*/ 4550640 w 4550640"/>
              <a:gd name="connsiteY1" fmla="*/ 37273 h 391284"/>
              <a:gd name="connsiteX2" fmla="*/ 4472120 w 4550640"/>
              <a:gd name="connsiteY2" fmla="*/ 321302 h 391284"/>
              <a:gd name="connsiteX3" fmla="*/ 0 w 4550640"/>
              <a:gd name="connsiteY3" fmla="*/ 391285 h 391284"/>
              <a:gd name="connsiteX4" fmla="*/ 48436 w 4550640"/>
              <a:gd name="connsiteY4" fmla="*/ 0 h 391284"/>
              <a:gd name="connsiteX0" fmla="*/ 48436 w 4562546"/>
              <a:gd name="connsiteY0" fmla="*/ 0 h 391284"/>
              <a:gd name="connsiteX1" fmla="*/ 4562546 w 4562546"/>
              <a:gd name="connsiteY1" fmla="*/ 119386 h 391284"/>
              <a:gd name="connsiteX2" fmla="*/ 4472120 w 4562546"/>
              <a:gd name="connsiteY2" fmla="*/ 321302 h 391284"/>
              <a:gd name="connsiteX3" fmla="*/ 0 w 4562546"/>
              <a:gd name="connsiteY3" fmla="*/ 391285 h 391284"/>
              <a:gd name="connsiteX4" fmla="*/ 48436 w 4562546"/>
              <a:gd name="connsiteY4" fmla="*/ 0 h 391284"/>
              <a:gd name="connsiteX0" fmla="*/ 48436 w 4536352"/>
              <a:gd name="connsiteY0" fmla="*/ 0 h 391284"/>
              <a:gd name="connsiteX1" fmla="*/ 4536352 w 4536352"/>
              <a:gd name="connsiteY1" fmla="*/ 48223 h 391284"/>
              <a:gd name="connsiteX2" fmla="*/ 4472120 w 4536352"/>
              <a:gd name="connsiteY2" fmla="*/ 321302 h 391284"/>
              <a:gd name="connsiteX3" fmla="*/ 0 w 4536352"/>
              <a:gd name="connsiteY3" fmla="*/ 391285 h 391284"/>
              <a:gd name="connsiteX4" fmla="*/ 48436 w 4536352"/>
              <a:gd name="connsiteY4" fmla="*/ 0 h 391284"/>
              <a:gd name="connsiteX0" fmla="*/ 55580 w 4536352"/>
              <a:gd name="connsiteY0" fmla="*/ 0 h 363914"/>
              <a:gd name="connsiteX1" fmla="*/ 4536352 w 4536352"/>
              <a:gd name="connsiteY1" fmla="*/ 20853 h 363914"/>
              <a:gd name="connsiteX2" fmla="*/ 4472120 w 4536352"/>
              <a:gd name="connsiteY2" fmla="*/ 293932 h 363914"/>
              <a:gd name="connsiteX3" fmla="*/ 0 w 4536352"/>
              <a:gd name="connsiteY3" fmla="*/ 363915 h 363914"/>
              <a:gd name="connsiteX4" fmla="*/ 55580 w 4536352"/>
              <a:gd name="connsiteY4" fmla="*/ 0 h 363914"/>
              <a:gd name="connsiteX0" fmla="*/ 131780 w 4536352"/>
              <a:gd name="connsiteY0" fmla="*/ 154319 h 343061"/>
              <a:gd name="connsiteX1" fmla="*/ 4536352 w 4536352"/>
              <a:gd name="connsiteY1" fmla="*/ 0 h 343061"/>
              <a:gd name="connsiteX2" fmla="*/ 4472120 w 4536352"/>
              <a:gd name="connsiteY2" fmla="*/ 273079 h 343061"/>
              <a:gd name="connsiteX3" fmla="*/ 0 w 4536352"/>
              <a:gd name="connsiteY3" fmla="*/ 343062 h 343061"/>
              <a:gd name="connsiteX4" fmla="*/ 131780 w 4536352"/>
              <a:gd name="connsiteY4" fmla="*/ 154319 h 343061"/>
              <a:gd name="connsiteX0" fmla="*/ 48436 w 4536352"/>
              <a:gd name="connsiteY0" fmla="*/ 0 h 369387"/>
              <a:gd name="connsiteX1" fmla="*/ 4536352 w 4536352"/>
              <a:gd name="connsiteY1" fmla="*/ 26326 h 369387"/>
              <a:gd name="connsiteX2" fmla="*/ 4472120 w 4536352"/>
              <a:gd name="connsiteY2" fmla="*/ 299405 h 369387"/>
              <a:gd name="connsiteX3" fmla="*/ 0 w 4536352"/>
              <a:gd name="connsiteY3" fmla="*/ 369388 h 369387"/>
              <a:gd name="connsiteX4" fmla="*/ 48436 w 4536352"/>
              <a:gd name="connsiteY4" fmla="*/ 0 h 369387"/>
              <a:gd name="connsiteX0" fmla="*/ 142941 w 4630857"/>
              <a:gd name="connsiteY0" fmla="*/ 0 h 353997"/>
              <a:gd name="connsiteX1" fmla="*/ 4630857 w 4630857"/>
              <a:gd name="connsiteY1" fmla="*/ 26326 h 353997"/>
              <a:gd name="connsiteX2" fmla="*/ 4566625 w 4630857"/>
              <a:gd name="connsiteY2" fmla="*/ 299405 h 353997"/>
              <a:gd name="connsiteX3" fmla="*/ 0 w 4630857"/>
              <a:gd name="connsiteY3" fmla="*/ 353997 h 353997"/>
              <a:gd name="connsiteX4" fmla="*/ 142941 w 4630857"/>
              <a:gd name="connsiteY4" fmla="*/ 0 h 353997"/>
              <a:gd name="connsiteX0" fmla="*/ 379208 w 4630857"/>
              <a:gd name="connsiteY0" fmla="*/ 4456 h 327671"/>
              <a:gd name="connsiteX1" fmla="*/ 4630857 w 4630857"/>
              <a:gd name="connsiteY1" fmla="*/ 0 h 327671"/>
              <a:gd name="connsiteX2" fmla="*/ 4566625 w 4630857"/>
              <a:gd name="connsiteY2" fmla="*/ 273079 h 327671"/>
              <a:gd name="connsiteX3" fmla="*/ 0 w 4630857"/>
              <a:gd name="connsiteY3" fmla="*/ 327671 h 327671"/>
              <a:gd name="connsiteX4" fmla="*/ 379208 w 4630857"/>
              <a:gd name="connsiteY4" fmla="*/ 4456 h 327671"/>
              <a:gd name="connsiteX0" fmla="*/ 379208 w 4670581"/>
              <a:gd name="connsiteY0" fmla="*/ 4456 h 327671"/>
              <a:gd name="connsiteX1" fmla="*/ 4630857 w 4670581"/>
              <a:gd name="connsiteY1" fmla="*/ 0 h 327671"/>
              <a:gd name="connsiteX2" fmla="*/ 4670581 w 4670581"/>
              <a:gd name="connsiteY2" fmla="*/ 315405 h 327671"/>
              <a:gd name="connsiteX3" fmla="*/ 0 w 4670581"/>
              <a:gd name="connsiteY3" fmla="*/ 327671 h 327671"/>
              <a:gd name="connsiteX4" fmla="*/ 379208 w 4670581"/>
              <a:gd name="connsiteY4" fmla="*/ 4456 h 327671"/>
              <a:gd name="connsiteX0" fmla="*/ 379208 w 4670581"/>
              <a:gd name="connsiteY0" fmla="*/ -1 h 323214"/>
              <a:gd name="connsiteX1" fmla="*/ 4545802 w 4670581"/>
              <a:gd name="connsiteY1" fmla="*/ 53258 h 323214"/>
              <a:gd name="connsiteX2" fmla="*/ 4670581 w 4670581"/>
              <a:gd name="connsiteY2" fmla="*/ 310948 h 323214"/>
              <a:gd name="connsiteX3" fmla="*/ 0 w 4670581"/>
              <a:gd name="connsiteY3" fmla="*/ 323214 h 323214"/>
              <a:gd name="connsiteX4" fmla="*/ 379208 w 4670581"/>
              <a:gd name="connsiteY4" fmla="*/ -1 h 323214"/>
              <a:gd name="connsiteX0" fmla="*/ 0 w 4745669"/>
              <a:gd name="connsiteY0" fmla="*/ 4456 h 269955"/>
              <a:gd name="connsiteX1" fmla="*/ 4620890 w 4745669"/>
              <a:gd name="connsiteY1" fmla="*/ -1 h 269955"/>
              <a:gd name="connsiteX2" fmla="*/ 4745669 w 4745669"/>
              <a:gd name="connsiteY2" fmla="*/ 257689 h 269955"/>
              <a:gd name="connsiteX3" fmla="*/ 75088 w 4745669"/>
              <a:gd name="connsiteY3" fmla="*/ 269955 h 269955"/>
              <a:gd name="connsiteX4" fmla="*/ 0 w 4745669"/>
              <a:gd name="connsiteY4" fmla="*/ 4456 h 269955"/>
              <a:gd name="connsiteX0" fmla="*/ 0 w 4745669"/>
              <a:gd name="connsiteY0" fmla="*/ 4458 h 273804"/>
              <a:gd name="connsiteX1" fmla="*/ 4620890 w 4745669"/>
              <a:gd name="connsiteY1" fmla="*/ 1 h 273804"/>
              <a:gd name="connsiteX2" fmla="*/ 4745669 w 4745669"/>
              <a:gd name="connsiteY2" fmla="*/ 257691 h 273804"/>
              <a:gd name="connsiteX3" fmla="*/ 90402 w 4745669"/>
              <a:gd name="connsiteY3" fmla="*/ 273804 h 273804"/>
              <a:gd name="connsiteX4" fmla="*/ 0 w 4745669"/>
              <a:gd name="connsiteY4" fmla="*/ 4458 h 273804"/>
              <a:gd name="connsiteX0" fmla="*/ 0 w 4715043"/>
              <a:gd name="connsiteY0" fmla="*/ 4456 h 273802"/>
              <a:gd name="connsiteX1" fmla="*/ 4620890 w 4715043"/>
              <a:gd name="connsiteY1" fmla="*/ -1 h 273802"/>
              <a:gd name="connsiteX2" fmla="*/ 4715043 w 4715043"/>
              <a:gd name="connsiteY2" fmla="*/ 242298 h 273802"/>
              <a:gd name="connsiteX3" fmla="*/ 90402 w 4715043"/>
              <a:gd name="connsiteY3" fmla="*/ 273802 h 273802"/>
              <a:gd name="connsiteX4" fmla="*/ 0 w 4715043"/>
              <a:gd name="connsiteY4" fmla="*/ 4456 h 273802"/>
              <a:gd name="connsiteX0" fmla="*/ 0 w 5289574"/>
              <a:gd name="connsiteY0" fmla="*/ -1 h 269345"/>
              <a:gd name="connsiteX1" fmla="*/ 5289574 w 5289574"/>
              <a:gd name="connsiteY1" fmla="*/ 22476 h 269345"/>
              <a:gd name="connsiteX2" fmla="*/ 4715043 w 5289574"/>
              <a:gd name="connsiteY2" fmla="*/ 237841 h 269345"/>
              <a:gd name="connsiteX3" fmla="*/ 90402 w 5289574"/>
              <a:gd name="connsiteY3" fmla="*/ 269345 h 269345"/>
              <a:gd name="connsiteX4" fmla="*/ 0 w 5289574"/>
              <a:gd name="connsiteY4" fmla="*/ -1 h 269345"/>
              <a:gd name="connsiteX0" fmla="*/ 0 w 7532923"/>
              <a:gd name="connsiteY0" fmla="*/ 1 h 269347"/>
              <a:gd name="connsiteX1" fmla="*/ 7532923 w 7532923"/>
              <a:gd name="connsiteY1" fmla="*/ 3240 h 269347"/>
              <a:gd name="connsiteX2" fmla="*/ 4715043 w 7532923"/>
              <a:gd name="connsiteY2" fmla="*/ 237843 h 269347"/>
              <a:gd name="connsiteX3" fmla="*/ 90402 w 7532923"/>
              <a:gd name="connsiteY3" fmla="*/ 269347 h 269347"/>
              <a:gd name="connsiteX4" fmla="*/ 0 w 7532923"/>
              <a:gd name="connsiteY4" fmla="*/ 1 h 269347"/>
              <a:gd name="connsiteX0" fmla="*/ 4254606 w 7442522"/>
              <a:gd name="connsiteY0" fmla="*/ 0 h 273193"/>
              <a:gd name="connsiteX1" fmla="*/ 7442522 w 7442522"/>
              <a:gd name="connsiteY1" fmla="*/ 7086 h 273193"/>
              <a:gd name="connsiteX2" fmla="*/ 4624642 w 7442522"/>
              <a:gd name="connsiteY2" fmla="*/ 241689 h 273193"/>
              <a:gd name="connsiteX3" fmla="*/ 1 w 7442522"/>
              <a:gd name="connsiteY3" fmla="*/ 273193 h 273193"/>
              <a:gd name="connsiteX4" fmla="*/ 4254606 w 7442522"/>
              <a:gd name="connsiteY4" fmla="*/ 0 h 273193"/>
              <a:gd name="connsiteX0" fmla="*/ 2696066 w 5883982"/>
              <a:gd name="connsiteY0" fmla="*/ 0 h 241689"/>
              <a:gd name="connsiteX1" fmla="*/ 5883982 w 5883982"/>
              <a:gd name="connsiteY1" fmla="*/ 7086 h 241689"/>
              <a:gd name="connsiteX2" fmla="*/ 3066102 w 5883982"/>
              <a:gd name="connsiteY2" fmla="*/ 241689 h 241689"/>
              <a:gd name="connsiteX3" fmla="*/ 0 w 5883982"/>
              <a:gd name="connsiteY3" fmla="*/ 238564 h 241689"/>
              <a:gd name="connsiteX4" fmla="*/ 2696066 w 5883982"/>
              <a:gd name="connsiteY4" fmla="*/ 0 h 241689"/>
              <a:gd name="connsiteX0" fmla="*/ 783321 w 5883982"/>
              <a:gd name="connsiteY0" fmla="*/ 0 h 238076"/>
              <a:gd name="connsiteX1" fmla="*/ 5883982 w 5883982"/>
              <a:gd name="connsiteY1" fmla="*/ 3473 h 238076"/>
              <a:gd name="connsiteX2" fmla="*/ 3066102 w 5883982"/>
              <a:gd name="connsiteY2" fmla="*/ 238076 h 238076"/>
              <a:gd name="connsiteX3" fmla="*/ 0 w 5883982"/>
              <a:gd name="connsiteY3" fmla="*/ 234951 h 238076"/>
              <a:gd name="connsiteX4" fmla="*/ 783321 w 5883982"/>
              <a:gd name="connsiteY4" fmla="*/ 0 h 238076"/>
              <a:gd name="connsiteX0" fmla="*/ 736088 w 5836749"/>
              <a:gd name="connsiteY0" fmla="*/ 0 h 238076"/>
              <a:gd name="connsiteX1" fmla="*/ 5836749 w 5836749"/>
              <a:gd name="connsiteY1" fmla="*/ 3473 h 238076"/>
              <a:gd name="connsiteX2" fmla="*/ 3018869 w 5836749"/>
              <a:gd name="connsiteY2" fmla="*/ 238076 h 238076"/>
              <a:gd name="connsiteX3" fmla="*/ 0 w 5836749"/>
              <a:gd name="connsiteY3" fmla="*/ 234951 h 238076"/>
              <a:gd name="connsiteX4" fmla="*/ 736088 w 5836749"/>
              <a:gd name="connsiteY4" fmla="*/ 0 h 238076"/>
              <a:gd name="connsiteX0" fmla="*/ 736088 w 9725290"/>
              <a:gd name="connsiteY0" fmla="*/ 0 h 234951"/>
              <a:gd name="connsiteX1" fmla="*/ 5836749 w 9725290"/>
              <a:gd name="connsiteY1" fmla="*/ 3473 h 234951"/>
              <a:gd name="connsiteX2" fmla="*/ 9725290 w 9725290"/>
              <a:gd name="connsiteY2" fmla="*/ 234464 h 234951"/>
              <a:gd name="connsiteX3" fmla="*/ 0 w 9725290"/>
              <a:gd name="connsiteY3" fmla="*/ 234951 h 234951"/>
              <a:gd name="connsiteX4" fmla="*/ 736088 w 9725290"/>
              <a:gd name="connsiteY4" fmla="*/ 0 h 234951"/>
              <a:gd name="connsiteX0" fmla="*/ 736088 w 9725290"/>
              <a:gd name="connsiteY0" fmla="*/ 0 h 234951"/>
              <a:gd name="connsiteX1" fmla="*/ 5836749 w 9725290"/>
              <a:gd name="connsiteY1" fmla="*/ 3473 h 234951"/>
              <a:gd name="connsiteX2" fmla="*/ 7111899 w 9725290"/>
              <a:gd name="connsiteY2" fmla="*/ 75858 h 234951"/>
              <a:gd name="connsiteX3" fmla="*/ 9725290 w 9725290"/>
              <a:gd name="connsiteY3" fmla="*/ 234464 h 234951"/>
              <a:gd name="connsiteX4" fmla="*/ 0 w 9725290"/>
              <a:gd name="connsiteY4" fmla="*/ 234951 h 234951"/>
              <a:gd name="connsiteX5" fmla="*/ 736088 w 9725290"/>
              <a:gd name="connsiteY5" fmla="*/ 0 h 234951"/>
              <a:gd name="connsiteX0" fmla="*/ 736088 w 9725290"/>
              <a:gd name="connsiteY0" fmla="*/ 133658 h 368609"/>
              <a:gd name="connsiteX1" fmla="*/ 5836749 w 9725290"/>
              <a:gd name="connsiteY1" fmla="*/ 137131 h 368609"/>
              <a:gd name="connsiteX2" fmla="*/ 9709463 w 9725290"/>
              <a:gd name="connsiteY2" fmla="*/ 0 h 368609"/>
              <a:gd name="connsiteX3" fmla="*/ 9725290 w 9725290"/>
              <a:gd name="connsiteY3" fmla="*/ 368122 h 368609"/>
              <a:gd name="connsiteX4" fmla="*/ 0 w 9725290"/>
              <a:gd name="connsiteY4" fmla="*/ 368609 h 368609"/>
              <a:gd name="connsiteX5" fmla="*/ 736088 w 9725290"/>
              <a:gd name="connsiteY5" fmla="*/ 133658 h 368609"/>
              <a:gd name="connsiteX0" fmla="*/ 736088 w 9725290"/>
              <a:gd name="connsiteY0" fmla="*/ 133658 h 368609"/>
              <a:gd name="connsiteX1" fmla="*/ 5836749 w 9725290"/>
              <a:gd name="connsiteY1" fmla="*/ 137131 h 368609"/>
              <a:gd name="connsiteX2" fmla="*/ 7843941 w 9725290"/>
              <a:gd name="connsiteY2" fmla="*/ 63216 h 368609"/>
              <a:gd name="connsiteX3" fmla="*/ 9709463 w 9725290"/>
              <a:gd name="connsiteY3" fmla="*/ 0 h 368609"/>
              <a:gd name="connsiteX4" fmla="*/ 9725290 w 9725290"/>
              <a:gd name="connsiteY4" fmla="*/ 368122 h 368609"/>
              <a:gd name="connsiteX5" fmla="*/ 0 w 9725290"/>
              <a:gd name="connsiteY5" fmla="*/ 368609 h 368609"/>
              <a:gd name="connsiteX6" fmla="*/ 736088 w 9725290"/>
              <a:gd name="connsiteY6" fmla="*/ 133658 h 368609"/>
              <a:gd name="connsiteX0" fmla="*/ 736088 w 9725290"/>
              <a:gd name="connsiteY0" fmla="*/ 133658 h 368609"/>
              <a:gd name="connsiteX1" fmla="*/ 5836749 w 9725290"/>
              <a:gd name="connsiteY1" fmla="*/ 137131 h 368609"/>
              <a:gd name="connsiteX2" fmla="*/ 9071878 w 9725290"/>
              <a:gd name="connsiteY2" fmla="*/ 1807 h 368609"/>
              <a:gd name="connsiteX3" fmla="*/ 9709463 w 9725290"/>
              <a:gd name="connsiteY3" fmla="*/ 0 h 368609"/>
              <a:gd name="connsiteX4" fmla="*/ 9725290 w 9725290"/>
              <a:gd name="connsiteY4" fmla="*/ 368122 h 368609"/>
              <a:gd name="connsiteX5" fmla="*/ 0 w 9725290"/>
              <a:gd name="connsiteY5" fmla="*/ 368609 h 368609"/>
              <a:gd name="connsiteX6" fmla="*/ 736088 w 9725290"/>
              <a:gd name="connsiteY6" fmla="*/ 133658 h 368609"/>
              <a:gd name="connsiteX0" fmla="*/ 736088 w 9725290"/>
              <a:gd name="connsiteY0" fmla="*/ 133658 h 368609"/>
              <a:gd name="connsiteX1" fmla="*/ 5718680 w 9725290"/>
              <a:gd name="connsiteY1" fmla="*/ 135325 h 368609"/>
              <a:gd name="connsiteX2" fmla="*/ 9071878 w 9725290"/>
              <a:gd name="connsiteY2" fmla="*/ 1807 h 368609"/>
              <a:gd name="connsiteX3" fmla="*/ 9709463 w 9725290"/>
              <a:gd name="connsiteY3" fmla="*/ 0 h 368609"/>
              <a:gd name="connsiteX4" fmla="*/ 9725290 w 9725290"/>
              <a:gd name="connsiteY4" fmla="*/ 368122 h 368609"/>
              <a:gd name="connsiteX5" fmla="*/ 0 w 9725290"/>
              <a:gd name="connsiteY5" fmla="*/ 368609 h 368609"/>
              <a:gd name="connsiteX6" fmla="*/ 736088 w 9725290"/>
              <a:gd name="connsiteY6" fmla="*/ 133658 h 368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725290" h="368609">
                <a:moveTo>
                  <a:pt x="736088" y="133658"/>
                </a:moveTo>
                <a:lnTo>
                  <a:pt x="5718680" y="135325"/>
                </a:lnTo>
                <a:lnTo>
                  <a:pt x="9071878" y="1807"/>
                </a:lnTo>
                <a:lnTo>
                  <a:pt x="9709463" y="0"/>
                </a:lnTo>
                <a:lnTo>
                  <a:pt x="9725290" y="368122"/>
                </a:lnTo>
                <a:lnTo>
                  <a:pt x="0" y="368609"/>
                </a:lnTo>
                <a:lnTo>
                  <a:pt x="736088" y="13365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97536" y="6583680"/>
            <a:ext cx="284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3CBC1C18-307B-4F68-A007-B5B542270E8D}" type="datetimeFigureOut">
              <a:rPr lang="en-US" smtClean="0"/>
              <a:t>7/9/2021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3560064" y="6583680"/>
            <a:ext cx="6705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11070336" y="6583680"/>
            <a:ext cx="609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4893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1" hangingPunct="1">
        <a:spcBef>
          <a:spcPct val="20000"/>
        </a:spcBef>
        <a:buClr>
          <a:schemeClr val="tx2"/>
        </a:buClr>
        <a:buSzPct val="90000"/>
        <a:buFont typeface="Wingdings 3" pitchFamily="18" charset="2"/>
        <a:buChar char="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Clr>
          <a:schemeClr val="accent2"/>
        </a:buClr>
        <a:buSzPct val="90000"/>
        <a:buFont typeface="Wingdings 3" pitchFamily="18" charset="2"/>
        <a:buChar char="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Clr>
          <a:schemeClr val="accent3"/>
        </a:buClr>
        <a:buSzPct val="90000"/>
        <a:buFont typeface="Wingdings 3" pitchFamily="18" charset="2"/>
        <a:buChar char="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Clr>
          <a:schemeClr val="accent4"/>
        </a:buClr>
        <a:buSzPct val="90000"/>
        <a:buFont typeface="Wingdings 3" pitchFamily="18" charset="2"/>
        <a:buChar char="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Clr>
          <a:schemeClr val="accent5"/>
        </a:buClr>
        <a:buSzPct val="90000"/>
        <a:buFont typeface="Wingdings 3" pitchFamily="18" charset="2"/>
        <a:buChar char="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3186066" y="1230283"/>
            <a:ext cx="6870819" cy="579127"/>
          </a:xfrm>
        </p:spPr>
        <p:txBody>
          <a:bodyPr>
            <a:normAutofit fontScale="90000"/>
          </a:bodyPr>
          <a:lstStyle/>
          <a:p>
            <a:pPr algn="ctr"/>
            <a:r>
              <a:rPr lang="ko-KR" altLang="en-US" sz="3600" dirty="0"/>
              <a:t>감 염 관 리 예 방 지 침 교 육</a:t>
            </a:r>
            <a:endParaRPr lang="ko-KR" altLang="en-US" sz="1400" dirty="0"/>
          </a:p>
        </p:txBody>
      </p:sp>
      <p:pic>
        <p:nvPicPr>
          <p:cNvPr id="6" name="그림 5" descr="Hungry Worm Knife Fork · Free vector graphic on Pixabay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3213" y="2537686"/>
            <a:ext cx="2151701" cy="2263588"/>
          </a:xfrm>
          <a:prstGeom prst="rect">
            <a:avLst/>
          </a:prstGeom>
        </p:spPr>
      </p:pic>
      <p:sp>
        <p:nvSpPr>
          <p:cNvPr id="5" name="부제목 4">
            <a:extLst>
              <a:ext uri="{FF2B5EF4-FFF2-40B4-BE49-F238E27FC236}">
                <a16:creationId xmlns:a16="http://schemas.microsoft.com/office/drawing/2014/main" id="{F88BF06C-3A68-4D07-BCEA-33E53E2D07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1807" y="6156952"/>
            <a:ext cx="8583168" cy="579127"/>
          </a:xfrm>
        </p:spPr>
        <p:txBody>
          <a:bodyPr/>
          <a:lstStyle/>
          <a:p>
            <a:r>
              <a:rPr lang="en-US" altLang="ko-KR" dirty="0"/>
              <a:t>  (</a:t>
            </a:r>
            <a:r>
              <a:rPr lang="ko-KR" altLang="en-US" dirty="0"/>
              <a:t>김포</a:t>
            </a:r>
            <a:r>
              <a:rPr lang="en-US" altLang="ko-KR" dirty="0"/>
              <a:t>)</a:t>
            </a:r>
            <a:r>
              <a:rPr lang="ko-KR" altLang="en-US" dirty="0"/>
              <a:t>노인방문요양센터</a:t>
            </a:r>
          </a:p>
        </p:txBody>
      </p:sp>
    </p:spTree>
    <p:extLst>
      <p:ext uri="{BB962C8B-B14F-4D97-AF65-F5344CB8AC3E}">
        <p14:creationId xmlns:p14="http://schemas.microsoft.com/office/powerpoint/2010/main" val="32867825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ncov.mohw.go.kr/front_new/modules/img_view.jsp?img_loc=/upload/mwEditor/202002/1582870195257_202002281509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2250" y="501000"/>
            <a:ext cx="7662334" cy="5421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26037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내용 개체 틀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2641894"/>
              </p:ext>
            </p:extLst>
          </p:nvPr>
        </p:nvGraphicFramePr>
        <p:xfrm>
          <a:off x="1575723" y="1409210"/>
          <a:ext cx="8372610" cy="1029843"/>
        </p:xfrm>
        <a:graphic>
          <a:graphicData uri="http://schemas.openxmlformats.org/drawingml/2006/table">
            <a:tbl>
              <a:tblPr/>
              <a:tblGrid>
                <a:gridCol w="8372610">
                  <a:extLst>
                    <a:ext uri="{9D8B030D-6E8A-4147-A177-3AD203B41FA5}">
                      <a16:colId xmlns:a16="http://schemas.microsoft.com/office/drawing/2014/main" val="3799569050"/>
                    </a:ext>
                  </a:extLst>
                </a:gridCol>
              </a:tblGrid>
              <a:tr h="1029843"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재가 장기요양기관에서는 전염병 및 식중독 예방과 만연 방지를 위한 지침을 마련하여 평상시 예방에 만전을 기하여야 한다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발생 시에는 신속히 대응하여 전염으로 인한 피해가 확산되지 않도록 조치하여야 한다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D8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3844176"/>
                  </a:ext>
                </a:extLst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>
            <a:off x="1057945" y="731154"/>
            <a:ext cx="180690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 fontAlgn="base" latinLnBrk="1">
              <a:lnSpc>
                <a:spcPct val="200000"/>
              </a:lnSpc>
            </a:pPr>
            <a:r>
              <a:rPr lang="ko-KR" altLang="en-US" sz="2000" b="1" kern="0" dirty="0">
                <a:solidFill>
                  <a:srgbClr val="FF0000"/>
                </a:solidFill>
                <a:latin typeface="맑은 고딕" panose="020B0503020000020004" pitchFamily="50" charset="-127"/>
              </a:rPr>
              <a:t>감염예방</a:t>
            </a:r>
            <a:r>
              <a:rPr lang="ko-KR" altLang="en-US" sz="2000" b="1" kern="0" dirty="0">
                <a:solidFill>
                  <a:srgbClr val="008000"/>
                </a:solidFill>
                <a:latin typeface="바탕" panose="02030600000101010101" pitchFamily="18" charset="-127"/>
              </a:rPr>
              <a:t> </a:t>
            </a:r>
            <a:r>
              <a:rPr lang="ko-KR" altLang="en-US" sz="2000" b="1" kern="0" dirty="0">
                <a:solidFill>
                  <a:srgbClr val="297929"/>
                </a:solidFill>
                <a:latin typeface="맑은 고딕" panose="020B0503020000020004" pitchFamily="50" charset="-127"/>
              </a:rPr>
              <a:t>지침</a:t>
            </a:r>
            <a:endParaRPr lang="ko-KR" altLang="en-US" sz="2000" b="1" kern="0" dirty="0">
              <a:solidFill>
                <a:srgbClr val="000000"/>
              </a:solidFill>
              <a:latin typeface="바탕" panose="02030600000101010101" pitchFamily="18" charset="-127"/>
              <a:ea typeface="바탕" panose="02030600000101010101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1337495" y="2529351"/>
            <a:ext cx="1696298" cy="4731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7800" indent="-177800" fontAlgn="base">
              <a:lnSpc>
                <a:spcPct val="160000"/>
              </a:lnSpc>
            </a:pPr>
            <a:r>
              <a:rPr lang="en-US" altLang="ko-KR" b="1" kern="0" dirty="0">
                <a:solidFill>
                  <a:srgbClr val="FF0000"/>
                </a:solidFill>
                <a:latin typeface="맑은 고딕" panose="020B0503020000020004" pitchFamily="50" charset="-127"/>
              </a:rPr>
              <a:t>1. </a:t>
            </a:r>
            <a:r>
              <a:rPr lang="ko-KR" altLang="en-US" b="1" kern="0" dirty="0">
                <a:solidFill>
                  <a:srgbClr val="FF0000"/>
                </a:solidFill>
                <a:latin typeface="맑은 고딕" panose="020B0503020000020004" pitchFamily="50" charset="-127"/>
              </a:rPr>
              <a:t>감염의 정의</a:t>
            </a:r>
            <a:endParaRPr lang="ko-KR" altLang="en-US" sz="1100" kern="0" spc="0" dirty="0">
              <a:solidFill>
                <a:srgbClr val="FF0000"/>
              </a:solidFill>
              <a:effectLst/>
              <a:latin typeface="바탕" panose="02030600000101010101" pitchFamily="18" charset="-127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1778924" y="-432262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_x123807160"/>
          <p:cNvSpPr>
            <a:spLocks noChangeArrowheads="1"/>
          </p:cNvSpPr>
          <p:nvPr/>
        </p:nvSpPr>
        <p:spPr bwMode="auto">
          <a:xfrm>
            <a:off x="1499524" y="3035332"/>
            <a:ext cx="8372609" cy="1046625"/>
          </a:xfrm>
          <a:prstGeom prst="rect">
            <a:avLst/>
          </a:prstGeom>
          <a:solidFill>
            <a:srgbClr val="E3E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/>
            <a:r>
              <a:rPr lang="ko-KR" altLang="en-US" sz="1100" dirty="0">
                <a:latin typeface="+mj-ea"/>
                <a:ea typeface="+mj-ea"/>
              </a:rPr>
              <a:t>미생물</a:t>
            </a:r>
            <a:r>
              <a:rPr lang="en-US" altLang="ko-KR" sz="1100" dirty="0">
                <a:latin typeface="+mj-ea"/>
                <a:ea typeface="+mj-ea"/>
              </a:rPr>
              <a:t>(</a:t>
            </a:r>
            <a:r>
              <a:rPr lang="ko-KR" altLang="en-US" sz="1100" dirty="0">
                <a:latin typeface="+mj-ea"/>
                <a:ea typeface="+mj-ea"/>
              </a:rPr>
              <a:t>세균</a:t>
            </a:r>
            <a:r>
              <a:rPr lang="en-US" altLang="ko-KR" sz="1100" dirty="0">
                <a:latin typeface="+mj-ea"/>
                <a:ea typeface="+mj-ea"/>
              </a:rPr>
              <a:t>, </a:t>
            </a:r>
            <a:r>
              <a:rPr lang="ko-KR" altLang="en-US" sz="1100" dirty="0">
                <a:latin typeface="+mj-ea"/>
                <a:ea typeface="+mj-ea"/>
              </a:rPr>
              <a:t>바이러스</a:t>
            </a:r>
            <a:r>
              <a:rPr lang="en-US" altLang="ko-KR" sz="1100" dirty="0">
                <a:latin typeface="+mj-ea"/>
                <a:ea typeface="+mj-ea"/>
              </a:rPr>
              <a:t>, </a:t>
            </a:r>
            <a:r>
              <a:rPr lang="ko-KR" altLang="en-US" sz="1100" dirty="0">
                <a:latin typeface="+mj-ea"/>
                <a:ea typeface="+mj-ea"/>
              </a:rPr>
              <a:t>곰팡이</a:t>
            </a:r>
            <a:r>
              <a:rPr lang="en-US" altLang="ko-KR" sz="1100" dirty="0">
                <a:latin typeface="+mj-ea"/>
                <a:ea typeface="+mj-ea"/>
              </a:rPr>
              <a:t>, </a:t>
            </a:r>
            <a:r>
              <a:rPr lang="ko-KR" altLang="en-US" sz="1100" dirty="0">
                <a:latin typeface="+mj-ea"/>
                <a:ea typeface="+mj-ea"/>
              </a:rPr>
              <a:t>기생충</a:t>
            </a:r>
            <a:r>
              <a:rPr lang="en-US" altLang="ko-KR" sz="1100" dirty="0">
                <a:latin typeface="+mj-ea"/>
                <a:ea typeface="+mj-ea"/>
              </a:rPr>
              <a:t>)</a:t>
            </a:r>
            <a:r>
              <a:rPr lang="ko-KR" altLang="en-US" sz="1100" dirty="0">
                <a:latin typeface="+mj-ea"/>
                <a:ea typeface="+mj-ea"/>
              </a:rPr>
              <a:t>이 민감한 숙주로 침입하여 질병을 일으키는 것을 말한다</a:t>
            </a:r>
            <a:r>
              <a:rPr lang="en-US" altLang="ko-KR" sz="1100" dirty="0">
                <a:latin typeface="+mj-ea"/>
                <a:ea typeface="+mj-ea"/>
              </a:rPr>
              <a:t>. </a:t>
            </a:r>
            <a:r>
              <a:rPr lang="ko-KR" altLang="en-US" sz="1100" dirty="0">
                <a:latin typeface="+mj-ea"/>
                <a:ea typeface="+mj-ea"/>
              </a:rPr>
              <a:t>특히</a:t>
            </a:r>
            <a:r>
              <a:rPr lang="en-US" altLang="ko-KR" sz="1100" dirty="0">
                <a:latin typeface="+mj-ea"/>
                <a:ea typeface="+mj-ea"/>
              </a:rPr>
              <a:t>, </a:t>
            </a:r>
            <a:r>
              <a:rPr lang="ko-KR" altLang="en-US" sz="1100" dirty="0">
                <a:latin typeface="+mj-ea"/>
                <a:ea typeface="+mj-ea"/>
              </a:rPr>
              <a:t>노인 대상자의 경우 일반적으로 면역기능이 저하되고 스트레스</a:t>
            </a:r>
            <a:r>
              <a:rPr lang="en-US" altLang="ko-KR" sz="1100" dirty="0">
                <a:latin typeface="+mj-ea"/>
                <a:ea typeface="+mj-ea"/>
              </a:rPr>
              <a:t>, </a:t>
            </a:r>
            <a:r>
              <a:rPr lang="ko-KR" altLang="en-US" sz="1100" dirty="0">
                <a:latin typeface="+mj-ea"/>
                <a:ea typeface="+mj-ea"/>
              </a:rPr>
              <a:t>부적절한 영양공급</a:t>
            </a:r>
            <a:r>
              <a:rPr lang="en-US" altLang="ko-KR" sz="1100" dirty="0">
                <a:latin typeface="+mj-ea"/>
                <a:ea typeface="+mj-ea"/>
              </a:rPr>
              <a:t>, </a:t>
            </a:r>
            <a:r>
              <a:rPr lang="ko-KR" altLang="en-US" sz="1100" dirty="0">
                <a:latin typeface="+mj-ea"/>
                <a:ea typeface="+mj-ea"/>
              </a:rPr>
              <a:t>만성질환</a:t>
            </a:r>
            <a:r>
              <a:rPr lang="en-US" altLang="ko-KR" sz="1100" dirty="0">
                <a:latin typeface="+mj-ea"/>
                <a:ea typeface="+mj-ea"/>
              </a:rPr>
              <a:t>, </a:t>
            </a:r>
            <a:r>
              <a:rPr lang="ko-KR" altLang="en-US" sz="1100" dirty="0">
                <a:latin typeface="+mj-ea"/>
                <a:ea typeface="+mj-ea"/>
              </a:rPr>
              <a:t>특정한 약물사용으로 인해 더욱 면역력이 떨어져 감염성 질환이</a:t>
            </a:r>
          </a:p>
          <a:p>
            <a:pPr fontAlgn="base"/>
            <a:r>
              <a:rPr lang="ko-KR" altLang="en-US" sz="1100" dirty="0">
                <a:latin typeface="+mj-ea"/>
                <a:ea typeface="+mj-ea"/>
              </a:rPr>
              <a:t>증가한다</a:t>
            </a:r>
            <a:r>
              <a:rPr lang="en-US" altLang="ko-KR" sz="1100" dirty="0">
                <a:latin typeface="+mj-ea"/>
                <a:ea typeface="+mj-ea"/>
              </a:rPr>
              <a:t>. </a:t>
            </a:r>
            <a:r>
              <a:rPr lang="ko-KR" altLang="en-US" sz="1100" dirty="0">
                <a:latin typeface="+mj-ea"/>
                <a:ea typeface="+mj-ea"/>
              </a:rPr>
              <a:t>의료진이나 요양보호사의 손</a:t>
            </a:r>
            <a:r>
              <a:rPr lang="en-US" altLang="ko-KR" sz="1100" dirty="0">
                <a:latin typeface="+mj-ea"/>
                <a:ea typeface="+mj-ea"/>
              </a:rPr>
              <a:t>, </a:t>
            </a:r>
            <a:r>
              <a:rPr lang="ko-KR" altLang="en-US" sz="1100" dirty="0">
                <a:latin typeface="+mj-ea"/>
                <a:ea typeface="+mj-ea"/>
              </a:rPr>
              <a:t>실내공기</a:t>
            </a:r>
            <a:r>
              <a:rPr lang="en-US" altLang="ko-KR" sz="1100" dirty="0">
                <a:latin typeface="+mj-ea"/>
                <a:ea typeface="+mj-ea"/>
              </a:rPr>
              <a:t>, </a:t>
            </a:r>
            <a:r>
              <a:rPr lang="ko-KR" altLang="en-US" sz="1100" dirty="0" err="1">
                <a:latin typeface="+mj-ea"/>
                <a:ea typeface="+mj-ea"/>
              </a:rPr>
              <a:t>적출물에</a:t>
            </a:r>
            <a:r>
              <a:rPr lang="ko-KR" altLang="en-US" sz="1100" dirty="0">
                <a:latin typeface="+mj-ea"/>
                <a:ea typeface="+mj-ea"/>
              </a:rPr>
              <a:t> 의해서 감염되기 쉬우므로 감염에 대한 예방 관리방법에 대해 인지할 필요가 있다</a:t>
            </a:r>
            <a:r>
              <a:rPr lang="en-US" altLang="ko-KR" sz="1100" dirty="0">
                <a:latin typeface="+mj-ea"/>
                <a:ea typeface="+mj-ea"/>
              </a:rPr>
              <a:t>.</a:t>
            </a:r>
            <a:endParaRPr lang="ko-KR" altLang="en-US" sz="1100" dirty="0">
              <a:latin typeface="+mj-ea"/>
              <a:ea typeface="+mj-ea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1176629" y="4092805"/>
            <a:ext cx="2421467" cy="4731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800" indent="-177800" fontAlgn="base">
              <a:lnSpc>
                <a:spcPct val="160000"/>
              </a:lnSpc>
            </a:pPr>
            <a:r>
              <a:rPr lang="en-US" altLang="ko-KR" b="1" kern="0" dirty="0">
                <a:solidFill>
                  <a:srgbClr val="FF0000"/>
                </a:solidFill>
                <a:latin typeface="맑은 고딕" panose="020B0503020000020004" pitchFamily="50" charset="-127"/>
              </a:rPr>
              <a:t>2. </a:t>
            </a:r>
            <a:r>
              <a:rPr lang="ko-KR" altLang="en-US" b="1" kern="0" dirty="0">
                <a:solidFill>
                  <a:srgbClr val="FF0000"/>
                </a:solidFill>
                <a:latin typeface="맑은 고딕" panose="020B0503020000020004" pitchFamily="50" charset="-127"/>
              </a:rPr>
              <a:t>감염 증상 및 징후</a:t>
            </a:r>
            <a:endParaRPr lang="ko-KR" altLang="en-US" sz="1100" kern="0" spc="0" dirty="0">
              <a:solidFill>
                <a:srgbClr val="FF0000"/>
              </a:solidFill>
              <a:effectLst/>
              <a:latin typeface="바탕" panose="02030600000101010101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1499525" y="4550822"/>
            <a:ext cx="8372608" cy="1606594"/>
          </a:xfrm>
          <a:prstGeom prst="rect">
            <a:avLst/>
          </a:prstGeom>
          <a:solidFill>
            <a:srgbClr val="FFCCFF"/>
          </a:solidFill>
        </p:spPr>
        <p:txBody>
          <a:bodyPr wrap="square">
            <a:spAutoFit/>
          </a:bodyPr>
          <a:lstStyle/>
          <a:p>
            <a:pPr marL="177800" indent="-177800" fontAlgn="base">
              <a:lnSpc>
                <a:spcPct val="160000"/>
              </a:lnSpc>
            </a:pPr>
            <a:r>
              <a:rPr lang="en-US" altLang="ko-KR" sz="1050" b="1" kern="0" dirty="0">
                <a:solidFill>
                  <a:srgbClr val="000000"/>
                </a:solidFill>
                <a:latin typeface="+mj-ea"/>
                <a:ea typeface="+mj-ea"/>
              </a:rPr>
              <a:t>1) </a:t>
            </a:r>
            <a:r>
              <a:rPr lang="ko-KR" altLang="en-US" sz="1050" b="1" kern="0" dirty="0">
                <a:solidFill>
                  <a:srgbClr val="000000"/>
                </a:solidFill>
                <a:latin typeface="+mj-ea"/>
                <a:ea typeface="+mj-ea"/>
              </a:rPr>
              <a:t>국소적 증상 및 징후</a:t>
            </a:r>
            <a:endParaRPr lang="ko-KR" altLang="en-US" sz="1000" b="1" kern="0" dirty="0">
              <a:solidFill>
                <a:srgbClr val="000000"/>
              </a:solidFill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000" kern="0" dirty="0">
                <a:solidFill>
                  <a:srgbClr val="000000"/>
                </a:solidFill>
                <a:latin typeface="+mj-ea"/>
                <a:ea typeface="+mj-ea"/>
              </a:rPr>
              <a:t>① 코와 </a:t>
            </a:r>
            <a:r>
              <a:rPr lang="ko-KR" altLang="en-US" sz="1000" kern="0" dirty="0" err="1">
                <a:solidFill>
                  <a:srgbClr val="000000"/>
                </a:solidFill>
                <a:latin typeface="+mj-ea"/>
                <a:ea typeface="+mj-ea"/>
              </a:rPr>
              <a:t>부비동</a:t>
            </a:r>
            <a:r>
              <a:rPr lang="ko-KR" altLang="en-US" sz="1000" kern="0" dirty="0">
                <a:solidFill>
                  <a:srgbClr val="000000"/>
                </a:solidFill>
                <a:latin typeface="+mj-ea"/>
                <a:ea typeface="+mj-ea"/>
              </a:rPr>
              <a:t> 감염</a:t>
            </a:r>
            <a:r>
              <a:rPr lang="en-US" altLang="ko-KR" sz="1000" kern="0" dirty="0">
                <a:solidFill>
                  <a:srgbClr val="000000"/>
                </a:solidFill>
                <a:latin typeface="+mj-ea"/>
                <a:ea typeface="+mj-ea"/>
              </a:rPr>
              <a:t>: </a:t>
            </a:r>
            <a:r>
              <a:rPr lang="ko-KR" altLang="en-US" sz="1000" kern="0" dirty="0" err="1">
                <a:solidFill>
                  <a:srgbClr val="000000"/>
                </a:solidFill>
                <a:latin typeface="+mj-ea"/>
                <a:ea typeface="+mj-ea"/>
              </a:rPr>
              <a:t>코막힘</a:t>
            </a:r>
            <a:r>
              <a:rPr lang="en-US" altLang="ko-KR" sz="1000" kern="0" dirty="0">
                <a:solidFill>
                  <a:srgbClr val="000000"/>
                </a:solidFill>
                <a:latin typeface="+mj-ea"/>
                <a:ea typeface="+mj-ea"/>
              </a:rPr>
              <a:t>, </a:t>
            </a:r>
            <a:r>
              <a:rPr lang="ko-KR" altLang="en-US" sz="1000" kern="0" dirty="0">
                <a:solidFill>
                  <a:srgbClr val="000000"/>
                </a:solidFill>
                <a:latin typeface="+mj-ea"/>
                <a:ea typeface="+mj-ea"/>
              </a:rPr>
              <a:t>콧물</a:t>
            </a:r>
            <a:endParaRPr lang="ko-KR" altLang="en-US" sz="800" kern="0" dirty="0">
              <a:solidFill>
                <a:srgbClr val="000000"/>
              </a:solidFill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000" kern="0" dirty="0">
                <a:solidFill>
                  <a:srgbClr val="000000"/>
                </a:solidFill>
                <a:latin typeface="+mj-ea"/>
                <a:ea typeface="+mj-ea"/>
              </a:rPr>
              <a:t>② 피부 및 점막 감염</a:t>
            </a:r>
            <a:r>
              <a:rPr lang="en-US" altLang="ko-KR" sz="1000" kern="0" dirty="0">
                <a:solidFill>
                  <a:srgbClr val="000000"/>
                </a:solidFill>
                <a:latin typeface="+mj-ea"/>
                <a:ea typeface="+mj-ea"/>
              </a:rPr>
              <a:t>: </a:t>
            </a:r>
            <a:r>
              <a:rPr lang="ko-KR" altLang="en-US" sz="1000" kern="0" dirty="0">
                <a:solidFill>
                  <a:srgbClr val="000000"/>
                </a:solidFill>
                <a:latin typeface="+mj-ea"/>
                <a:ea typeface="+mj-ea"/>
              </a:rPr>
              <a:t>국소적 </a:t>
            </a:r>
            <a:r>
              <a:rPr lang="ko-KR" altLang="en-US" sz="1000" kern="0" dirty="0" err="1">
                <a:solidFill>
                  <a:srgbClr val="000000"/>
                </a:solidFill>
                <a:latin typeface="+mj-ea"/>
                <a:ea typeface="+mj-ea"/>
              </a:rPr>
              <a:t>발적</a:t>
            </a:r>
            <a:r>
              <a:rPr lang="en-US" altLang="ko-KR" sz="1000" kern="0" dirty="0">
                <a:solidFill>
                  <a:srgbClr val="000000"/>
                </a:solidFill>
                <a:latin typeface="+mj-ea"/>
                <a:ea typeface="+mj-ea"/>
              </a:rPr>
              <a:t>, </a:t>
            </a:r>
            <a:r>
              <a:rPr lang="ko-KR" altLang="en-US" sz="1000" kern="0" dirty="0">
                <a:solidFill>
                  <a:srgbClr val="000000"/>
                </a:solidFill>
                <a:latin typeface="+mj-ea"/>
                <a:ea typeface="+mj-ea"/>
              </a:rPr>
              <a:t>국소적 </a:t>
            </a:r>
            <a:r>
              <a:rPr lang="ko-KR" altLang="en-US" sz="1000" kern="0" dirty="0" err="1">
                <a:solidFill>
                  <a:srgbClr val="000000"/>
                </a:solidFill>
                <a:latin typeface="+mj-ea"/>
                <a:ea typeface="+mj-ea"/>
              </a:rPr>
              <a:t>열감</a:t>
            </a:r>
            <a:r>
              <a:rPr lang="en-US" altLang="ko-KR" sz="1000" kern="0" dirty="0">
                <a:solidFill>
                  <a:srgbClr val="000000"/>
                </a:solidFill>
                <a:latin typeface="+mj-ea"/>
                <a:ea typeface="+mj-ea"/>
              </a:rPr>
              <a:t>, </a:t>
            </a:r>
            <a:r>
              <a:rPr lang="ko-KR" altLang="en-US" sz="1000" kern="0" dirty="0" err="1">
                <a:solidFill>
                  <a:srgbClr val="000000"/>
                </a:solidFill>
                <a:latin typeface="+mj-ea"/>
                <a:ea typeface="+mj-ea"/>
              </a:rPr>
              <a:t>감염부위</a:t>
            </a:r>
            <a:r>
              <a:rPr lang="ko-KR" altLang="en-US" sz="1000" kern="0" dirty="0">
                <a:solidFill>
                  <a:srgbClr val="000000"/>
                </a:solidFill>
                <a:latin typeface="+mj-ea"/>
                <a:ea typeface="+mj-ea"/>
              </a:rPr>
              <a:t> 통증</a:t>
            </a:r>
            <a:r>
              <a:rPr lang="en-US" altLang="ko-KR" sz="1000" kern="0" dirty="0">
                <a:solidFill>
                  <a:srgbClr val="000000"/>
                </a:solidFill>
                <a:latin typeface="+mj-ea"/>
                <a:ea typeface="+mj-ea"/>
              </a:rPr>
              <a:t>, </a:t>
            </a:r>
            <a:r>
              <a:rPr lang="ko-KR" altLang="en-US" sz="1000" kern="0" dirty="0" err="1">
                <a:solidFill>
                  <a:srgbClr val="000000"/>
                </a:solidFill>
                <a:latin typeface="+mj-ea"/>
                <a:ea typeface="+mj-ea"/>
              </a:rPr>
              <a:t>기능상실</a:t>
            </a:r>
            <a:r>
              <a:rPr lang="en-US" altLang="ko-KR" sz="1000" kern="0" dirty="0">
                <a:solidFill>
                  <a:srgbClr val="000000"/>
                </a:solidFill>
                <a:latin typeface="+mj-ea"/>
                <a:ea typeface="+mj-ea"/>
              </a:rPr>
              <a:t>, </a:t>
            </a:r>
            <a:r>
              <a:rPr lang="ko-KR" altLang="en-US" sz="1000" kern="0" dirty="0">
                <a:solidFill>
                  <a:srgbClr val="000000"/>
                </a:solidFill>
                <a:latin typeface="+mj-ea"/>
                <a:ea typeface="+mj-ea"/>
              </a:rPr>
              <a:t>국소적 종창</a:t>
            </a:r>
            <a:endParaRPr lang="ko-KR" altLang="en-US" sz="800" kern="0" dirty="0">
              <a:solidFill>
                <a:srgbClr val="000000"/>
              </a:solidFill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000" kern="0" dirty="0">
                <a:solidFill>
                  <a:srgbClr val="000000"/>
                </a:solidFill>
                <a:latin typeface="+mj-ea"/>
                <a:ea typeface="+mj-ea"/>
              </a:rPr>
              <a:t>③ 요로 감염</a:t>
            </a:r>
            <a:r>
              <a:rPr lang="en-US" altLang="ko-KR" sz="1000" kern="0" dirty="0">
                <a:solidFill>
                  <a:srgbClr val="000000"/>
                </a:solidFill>
                <a:latin typeface="+mj-ea"/>
                <a:ea typeface="+mj-ea"/>
              </a:rPr>
              <a:t>: </a:t>
            </a:r>
            <a:r>
              <a:rPr lang="ko-KR" altLang="en-US" sz="1000" kern="0" dirty="0" err="1">
                <a:solidFill>
                  <a:srgbClr val="000000"/>
                </a:solidFill>
                <a:latin typeface="+mj-ea"/>
                <a:ea typeface="+mj-ea"/>
              </a:rPr>
              <a:t>빈뇨</a:t>
            </a:r>
            <a:r>
              <a:rPr lang="en-US" altLang="ko-KR" sz="1000" kern="0" dirty="0">
                <a:solidFill>
                  <a:srgbClr val="000000"/>
                </a:solidFill>
                <a:latin typeface="+mj-ea"/>
                <a:ea typeface="+mj-ea"/>
              </a:rPr>
              <a:t>, </a:t>
            </a:r>
            <a:r>
              <a:rPr lang="ko-KR" altLang="en-US" sz="1000" kern="0" dirty="0">
                <a:solidFill>
                  <a:srgbClr val="000000"/>
                </a:solidFill>
                <a:latin typeface="+mj-ea"/>
                <a:ea typeface="+mj-ea"/>
              </a:rPr>
              <a:t>소변 혼탁</a:t>
            </a:r>
            <a:endParaRPr lang="ko-KR" altLang="en-US" sz="800" kern="0" dirty="0">
              <a:solidFill>
                <a:srgbClr val="000000"/>
              </a:solidFill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en-US" altLang="ko-KR" sz="1050" b="1" kern="0" dirty="0">
                <a:solidFill>
                  <a:srgbClr val="000000"/>
                </a:solidFill>
                <a:latin typeface="+mj-ea"/>
                <a:ea typeface="+mj-ea"/>
              </a:rPr>
              <a:t>2) </a:t>
            </a:r>
            <a:r>
              <a:rPr lang="ko-KR" altLang="en-US" sz="1050" b="1" kern="0" dirty="0">
                <a:solidFill>
                  <a:srgbClr val="000000"/>
                </a:solidFill>
                <a:latin typeface="+mj-ea"/>
                <a:ea typeface="+mj-ea"/>
              </a:rPr>
              <a:t>전신적 증상 및 징후</a:t>
            </a:r>
            <a:endParaRPr lang="ko-KR" altLang="en-US" sz="800" kern="0" dirty="0">
              <a:solidFill>
                <a:srgbClr val="000000"/>
              </a:solidFill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000" kern="0" dirty="0">
                <a:solidFill>
                  <a:srgbClr val="000000"/>
                </a:solidFill>
                <a:latin typeface="+mj-ea"/>
                <a:ea typeface="+mj-ea"/>
              </a:rPr>
              <a:t>발열</a:t>
            </a:r>
            <a:r>
              <a:rPr lang="en-US" altLang="ko-KR" sz="1000" kern="0" dirty="0">
                <a:solidFill>
                  <a:srgbClr val="000000"/>
                </a:solidFill>
                <a:latin typeface="+mj-ea"/>
                <a:ea typeface="+mj-ea"/>
              </a:rPr>
              <a:t>, </a:t>
            </a:r>
            <a:r>
              <a:rPr lang="ko-KR" altLang="en-US" sz="1000" kern="0" dirty="0">
                <a:solidFill>
                  <a:srgbClr val="000000"/>
                </a:solidFill>
                <a:latin typeface="+mj-ea"/>
                <a:ea typeface="+mj-ea"/>
              </a:rPr>
              <a:t>맥박과 호흡수 증가</a:t>
            </a:r>
            <a:r>
              <a:rPr lang="en-US" altLang="ko-KR" sz="1000" kern="0" dirty="0">
                <a:solidFill>
                  <a:srgbClr val="000000"/>
                </a:solidFill>
                <a:latin typeface="+mj-ea"/>
                <a:ea typeface="+mj-ea"/>
              </a:rPr>
              <a:t>, </a:t>
            </a:r>
            <a:r>
              <a:rPr lang="ko-KR" altLang="en-US" sz="1000" kern="0" dirty="0">
                <a:solidFill>
                  <a:srgbClr val="000000"/>
                </a:solidFill>
                <a:latin typeface="+mj-ea"/>
                <a:ea typeface="+mj-ea"/>
              </a:rPr>
              <a:t>무기력</a:t>
            </a:r>
            <a:r>
              <a:rPr lang="en-US" altLang="ko-KR" sz="1000" kern="0" dirty="0">
                <a:solidFill>
                  <a:srgbClr val="000000"/>
                </a:solidFill>
                <a:latin typeface="+mj-ea"/>
                <a:ea typeface="+mj-ea"/>
              </a:rPr>
              <a:t>, </a:t>
            </a:r>
            <a:r>
              <a:rPr lang="ko-KR" altLang="en-US" sz="1000" kern="0" dirty="0">
                <a:solidFill>
                  <a:srgbClr val="000000"/>
                </a:solidFill>
                <a:latin typeface="+mj-ea"/>
                <a:ea typeface="+mj-ea"/>
              </a:rPr>
              <a:t>권태</a:t>
            </a:r>
            <a:r>
              <a:rPr lang="en-US" altLang="ko-KR" sz="1000" kern="0" dirty="0">
                <a:solidFill>
                  <a:srgbClr val="000000"/>
                </a:solidFill>
                <a:latin typeface="+mj-ea"/>
                <a:ea typeface="+mj-ea"/>
              </a:rPr>
              <a:t>, </a:t>
            </a:r>
            <a:r>
              <a:rPr lang="ko-KR" altLang="en-US" sz="1000" kern="0" dirty="0">
                <a:solidFill>
                  <a:srgbClr val="000000"/>
                </a:solidFill>
                <a:latin typeface="+mj-ea"/>
                <a:ea typeface="+mj-ea"/>
              </a:rPr>
              <a:t>림프절 비대와 </a:t>
            </a:r>
            <a:r>
              <a:rPr lang="ko-KR" altLang="en-US" sz="1000" kern="0" dirty="0" err="1">
                <a:solidFill>
                  <a:srgbClr val="000000"/>
                </a:solidFill>
                <a:latin typeface="+mj-ea"/>
                <a:ea typeface="+mj-ea"/>
              </a:rPr>
              <a:t>압통</a:t>
            </a:r>
            <a:endParaRPr lang="ko-KR" altLang="en-US" sz="800" kern="0" spc="0" dirty="0">
              <a:solidFill>
                <a:srgbClr val="000000"/>
              </a:solidFill>
              <a:effectLst/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5496677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내용 개체 틀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0706494"/>
              </p:ext>
            </p:extLst>
          </p:nvPr>
        </p:nvGraphicFramePr>
        <p:xfrm>
          <a:off x="2169459" y="773973"/>
          <a:ext cx="8441267" cy="5304097"/>
        </p:xfrm>
        <a:graphic>
          <a:graphicData uri="http://schemas.openxmlformats.org/drawingml/2006/table">
            <a:tbl>
              <a:tblPr/>
              <a:tblGrid>
                <a:gridCol w="8441267">
                  <a:extLst>
                    <a:ext uri="{9D8B030D-6E8A-4147-A177-3AD203B41FA5}">
                      <a16:colId xmlns:a16="http://schemas.microsoft.com/office/drawing/2014/main" val="3799569050"/>
                    </a:ext>
                  </a:extLst>
                </a:gridCol>
              </a:tblGrid>
              <a:tr h="5304097">
                <a:tc>
                  <a:txBody>
                    <a:bodyPr/>
                    <a:lstStyle/>
                    <a:p>
                      <a:pPr fontAlgn="base" latinLnBrk="1"/>
                      <a:r>
                        <a:rPr lang="en-US" altLang="ko-KR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1) </a:t>
                      </a: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목적</a:t>
                      </a:r>
                    </a:p>
                    <a:p>
                      <a:pPr fontAlgn="base" latinLnBrk="1"/>
                      <a:r>
                        <a:rPr lang="ko-KR" altLang="en-US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손은 감염성 미생물을 이동시키는 통로가 될 수 있으므로 직원 및 노인의 올바른 손 씻기를 통해 감염을 예방한다</a:t>
                      </a:r>
                      <a:r>
                        <a:rPr lang="en-US" altLang="ko-KR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ko-KR" altLang="en-US" sz="11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lang="en-US" altLang="ko-KR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2) </a:t>
                      </a: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주의사항</a:t>
                      </a:r>
                      <a:endParaRPr lang="ko-KR" altLang="en-US" sz="11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0"/>
                      <a:r>
                        <a:rPr lang="ko-KR" altLang="en-US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① 손 씻기는 </a:t>
                      </a:r>
                      <a:r>
                        <a:rPr lang="ko-KR" altLang="en-US" sz="11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감염예방의</a:t>
                      </a:r>
                      <a:r>
                        <a:rPr lang="ko-KR" altLang="en-US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기본이므로 장기요양기관의 직원은 노인의 가정에 들어가기 전과</a:t>
                      </a:r>
                      <a:r>
                        <a:rPr lang="en-US" altLang="ko-KR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노인의 가정을 나오기 전에 아래와 같은 방법으로 반드시 손을 씻어야 한다</a:t>
                      </a:r>
                      <a:r>
                        <a:rPr lang="en-US" altLang="ko-KR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ko-KR" altLang="en-US" sz="11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0"/>
                      <a:r>
                        <a:rPr lang="ko-KR" altLang="en-US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② 노인도 화장실을 다녀와서</a:t>
                      </a:r>
                      <a:r>
                        <a:rPr lang="en-US" altLang="ko-KR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식사 전</a:t>
                      </a:r>
                      <a:r>
                        <a:rPr lang="en-US" altLang="ko-KR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외출 후에는 아래와 같은 방법으로 반드시 손을 씻어야 한다</a:t>
                      </a:r>
                      <a:r>
                        <a:rPr lang="en-US" altLang="ko-KR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ko-KR" altLang="en-US" sz="11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0"/>
                      <a:r>
                        <a:rPr lang="ko-KR" altLang="en-US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③ 손톱 밑에도 미생물이 모이기 쉬우므로 가능한 손톱을 짧게 깎는다</a:t>
                      </a:r>
                      <a:r>
                        <a:rPr lang="en-US" altLang="ko-KR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ko-KR" altLang="en-US" sz="11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lang="en-US" altLang="ko-KR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3) </a:t>
                      </a: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순서</a:t>
                      </a:r>
                      <a:endParaRPr lang="ko-KR" altLang="en-US" sz="11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0"/>
                      <a:r>
                        <a:rPr lang="ko-KR" altLang="en-US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① 항상 흐르는 미온수와 부드러운 비누를 사용한다</a:t>
                      </a:r>
                      <a:r>
                        <a:rPr lang="en-US" altLang="ko-KR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ko-KR" altLang="en-US" sz="11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0"/>
                      <a:r>
                        <a:rPr lang="en-US" altLang="ko-KR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※ </a:t>
                      </a:r>
                      <a:r>
                        <a:rPr lang="ko-KR" altLang="en-US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담겨진 물에 씻거나</a:t>
                      </a:r>
                      <a:r>
                        <a:rPr lang="en-US" altLang="ko-KR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물을 적신 수건으로 닦는 것은 </a:t>
                      </a:r>
                      <a:r>
                        <a:rPr lang="ko-KR" altLang="en-US" sz="11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오염물을</a:t>
                      </a:r>
                      <a:r>
                        <a:rPr lang="ko-KR" altLang="en-US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제거할 뿐 미생물을 제거하지는 못한다</a:t>
                      </a:r>
                      <a:r>
                        <a:rPr lang="en-US" altLang="ko-KR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ko-KR" altLang="en-US" sz="11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0"/>
                      <a:r>
                        <a:rPr lang="ko-KR" altLang="en-US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② 비누거품이 날 때 까지 양손을 힘 있게 적어도 </a:t>
                      </a:r>
                      <a:r>
                        <a:rPr lang="en-US" altLang="ko-KR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  <a:r>
                        <a:rPr lang="ko-KR" altLang="en-US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초 이상 계속 문지른다</a:t>
                      </a:r>
                      <a:r>
                        <a:rPr lang="en-US" altLang="ko-KR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endParaRPr lang="ko-KR" altLang="en-US" sz="11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0"/>
                      <a:r>
                        <a:rPr lang="ko-KR" altLang="en-US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손등과 손바닥</a:t>
                      </a:r>
                      <a:r>
                        <a:rPr lang="en-US" altLang="ko-KR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손가락 사이</a:t>
                      </a:r>
                      <a:r>
                        <a:rPr lang="en-US" altLang="ko-KR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손톱 밑까지 꼼꼼히 문지른다</a:t>
                      </a:r>
                      <a:r>
                        <a:rPr lang="en-US" altLang="ko-KR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ko-KR" altLang="en-US" sz="11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0"/>
                      <a:r>
                        <a:rPr lang="ko-KR" altLang="en-US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③ 흐르는 온수에 손을 헹군다</a:t>
                      </a:r>
                      <a:r>
                        <a:rPr lang="en-US" altLang="ko-KR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ko-KR" altLang="en-US" sz="11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0"/>
                      <a:r>
                        <a:rPr lang="ko-KR" altLang="en-US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④ 깨끗한 일회용 수건이나 사용하지 않은 수건으로 손의 물기를 닦는다</a:t>
                      </a:r>
                      <a:r>
                        <a:rPr lang="en-US" altLang="ko-KR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ko-KR" altLang="en-US" sz="11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0"/>
                      <a:r>
                        <a:rPr lang="ko-KR" altLang="en-US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⑤ 깨끗한 손으로 수도꼭지를 직접 잠그지 말고</a:t>
                      </a:r>
                      <a:r>
                        <a:rPr lang="en-US" altLang="ko-KR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손을 닦은 수건으로 수도꼭지를 감싸서 수도꼭지를 잠근다</a:t>
                      </a:r>
                      <a:endParaRPr lang="en-US" altLang="ko-KR" sz="11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4) </a:t>
                      </a:r>
                      <a:r>
                        <a:rPr lang="ko-KR" altLang="en-US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방법</a:t>
                      </a:r>
                      <a:endParaRPr lang="en-US" altLang="ko-KR" sz="12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1" kern="12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fontAlgn="base" latinLnBrk="0"/>
                      <a:r>
                        <a:rPr lang="ko-KR" altLang="en-US" sz="110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                                                              </a:t>
                      </a:r>
                      <a:r>
                        <a:rPr lang="ko-KR" altLang="en-US" sz="1100" kern="1200" baseline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 </a:t>
                      </a:r>
                      <a:r>
                        <a:rPr lang="ko-KR" altLang="en-US" sz="110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① 비누를 묻힌 손바닥과 손바닥을 마주쳐서 문지른다</a:t>
                      </a:r>
                      <a:r>
                        <a:rPr lang="en-US" altLang="ko-KR" sz="110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.</a:t>
                      </a:r>
                      <a:endParaRPr lang="ko-KR" altLang="en-US" sz="1100" kern="12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fontAlgn="base" latinLnBrk="0"/>
                      <a:r>
                        <a:rPr lang="ko-KR" altLang="en-US" sz="110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                                                                 ② 손바닥과 손바닥을 마주쳐서 </a:t>
                      </a:r>
                      <a:r>
                        <a:rPr lang="ko-KR" altLang="en-US" sz="1100" kern="1200" dirty="0" err="1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손깍지를</a:t>
                      </a:r>
                      <a:r>
                        <a:rPr lang="ko-KR" altLang="en-US" sz="110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끼고 문지른다</a:t>
                      </a:r>
                      <a:r>
                        <a:rPr lang="en-US" altLang="ko-KR" sz="110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.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fontAlgn="base" latinLnBrk="0"/>
                      <a:r>
                        <a:rPr lang="ko-KR" altLang="en-US" sz="110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                                                                 ③ 손바닥과 손등을 마주쳐서 문지른다</a:t>
                      </a:r>
                      <a:r>
                        <a:rPr lang="en-US" altLang="ko-KR" sz="110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. </a:t>
                      </a:r>
                      <a:r>
                        <a:rPr lang="ko-KR" altLang="en-US" sz="110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손을 바꿔서도 한다</a:t>
                      </a:r>
                      <a:r>
                        <a:rPr lang="en-US" altLang="ko-KR" sz="110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.</a:t>
                      </a:r>
                    </a:p>
                    <a:p>
                      <a:pPr fontAlgn="base" latinLnBrk="0"/>
                      <a:r>
                        <a:rPr lang="en-US" altLang="ko-KR" sz="1100" kern="1200" baseline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                                                                 </a:t>
                      </a:r>
                      <a:r>
                        <a:rPr lang="ko-KR" altLang="en-US" sz="110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④ 손가락을 반대편 손바닥에 대고 문지른다</a:t>
                      </a:r>
                      <a:r>
                        <a:rPr lang="en-US" altLang="ko-KR" sz="110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.</a:t>
                      </a:r>
                      <a:endParaRPr lang="ko-KR" altLang="en-US" sz="1100" kern="12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fontAlgn="base" latinLnBrk="0"/>
                      <a:r>
                        <a:rPr lang="ko-KR" altLang="en-US" sz="110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                                                                 ⑤ 엄지손가락을 반대편 손바닥으로 움켜쥐고 문지른다</a:t>
                      </a:r>
                      <a:r>
                        <a:rPr lang="en-US" altLang="ko-KR" sz="110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. </a:t>
                      </a:r>
                      <a:r>
                        <a:rPr lang="ko-KR" altLang="en-US" sz="110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손을 바꿔서도 한다</a:t>
                      </a:r>
                      <a:r>
                        <a:rPr lang="en-US" altLang="ko-KR" sz="110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.</a:t>
                      </a:r>
                      <a:endParaRPr lang="ko-KR" altLang="en-US" sz="1100" kern="12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fontAlgn="base" latinLnBrk="0"/>
                      <a:r>
                        <a:rPr lang="ko-KR" altLang="en-US" sz="110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                                                               </a:t>
                      </a:r>
                      <a:r>
                        <a:rPr lang="ko-KR" altLang="en-US" sz="1100" kern="1200" baseline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 </a:t>
                      </a:r>
                      <a:r>
                        <a:rPr lang="ko-KR" altLang="en-US" sz="110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⑥ 손톱을 손바닥에 대고 문지른다</a:t>
                      </a:r>
                      <a:r>
                        <a:rPr lang="en-US" altLang="ko-KR" sz="110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. </a:t>
                      </a:r>
                      <a:r>
                        <a:rPr lang="ko-KR" altLang="en-US" sz="110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손을 바꿔서도 한다</a:t>
                      </a:r>
                      <a:r>
                        <a:rPr lang="en-US" altLang="ko-KR" sz="110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. </a:t>
                      </a:r>
                      <a:endParaRPr lang="ko-KR" altLang="en-US" sz="1100" kern="12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fontAlgn="base" latinLnBrk="0"/>
                      <a:r>
                        <a:rPr lang="ko-KR" altLang="en-US" sz="110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                                                                 ⑦ 비눗기가 완전히 없어질 때까지 흐르는 물에 헹군다</a:t>
                      </a:r>
                      <a:r>
                        <a:rPr lang="en-US" altLang="ko-KR" sz="110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.</a:t>
                      </a:r>
                      <a:endParaRPr lang="ko-KR" altLang="en-US" sz="1100" kern="12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fontAlgn="base" latinLnBrk="0"/>
                      <a:r>
                        <a:rPr lang="ko-KR" altLang="en-US" sz="110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                                                                 ⑧ 소독된 일회용 </a:t>
                      </a:r>
                      <a:r>
                        <a:rPr lang="ko-KR" altLang="en-US" sz="1100" kern="1200" dirty="0" err="1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종이타월로</a:t>
                      </a:r>
                      <a:r>
                        <a:rPr lang="ko-KR" altLang="en-US" sz="110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물기를 닦는다</a:t>
                      </a:r>
                      <a:r>
                        <a:rPr lang="en-US" altLang="ko-KR" sz="1100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.</a:t>
                      </a:r>
                      <a:endParaRPr lang="ko-KR" altLang="en-US" sz="12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0"/>
                      <a:endParaRPr lang="ko-KR" altLang="en-US" sz="11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D8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3844176"/>
                  </a:ext>
                </a:extLst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>
            <a:off x="581160" y="926373"/>
            <a:ext cx="11977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 latinLnBrk="1"/>
            <a:r>
              <a:rPr lang="en-US" altLang="ko-KR" b="1" dirty="0"/>
              <a:t>3. </a:t>
            </a:r>
            <a:r>
              <a:rPr lang="ko-KR" altLang="en-US" b="1" dirty="0"/>
              <a:t>손 씻기</a:t>
            </a:r>
            <a:endParaRPr lang="ko-KR" altLang="en-US" dirty="0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1778924" y="-432262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4231" y="4118784"/>
            <a:ext cx="2254773" cy="1791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8987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254354" y="459598"/>
            <a:ext cx="3348994" cy="4731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7800" indent="-177800" fontAlgn="base">
              <a:lnSpc>
                <a:spcPct val="160000"/>
              </a:lnSpc>
            </a:pPr>
            <a:r>
              <a:rPr lang="en-US" altLang="ko-KR" b="1" kern="0" dirty="0">
                <a:solidFill>
                  <a:srgbClr val="FF0000"/>
                </a:solidFill>
                <a:latin typeface="맑은 고딕" panose="020B0503020000020004" pitchFamily="50" charset="-127"/>
              </a:rPr>
              <a:t>5) </a:t>
            </a:r>
            <a:r>
              <a:rPr lang="en-US" altLang="ko-KR" b="1" kern="0" dirty="0" err="1">
                <a:solidFill>
                  <a:srgbClr val="FF0000"/>
                </a:solidFill>
                <a:latin typeface="맑은 고딕" panose="020B0503020000020004" pitchFamily="50" charset="-127"/>
              </a:rPr>
              <a:t>알코올</a:t>
            </a:r>
            <a:r>
              <a:rPr lang="en-US" altLang="ko-KR" b="1" kern="0" dirty="0">
                <a:solidFill>
                  <a:srgbClr val="FF0000"/>
                </a:solidFill>
                <a:latin typeface="맑은 고딕" panose="020B0503020000020004" pitchFamily="50" charset="-127"/>
              </a:rPr>
              <a:t> </a:t>
            </a:r>
            <a:r>
              <a:rPr lang="en-US" altLang="ko-KR" b="1" kern="0" dirty="0" err="1">
                <a:solidFill>
                  <a:srgbClr val="FF0000"/>
                </a:solidFill>
                <a:latin typeface="맑은 고딕" panose="020B0503020000020004" pitchFamily="50" charset="-127"/>
              </a:rPr>
              <a:t>젤을</a:t>
            </a:r>
            <a:r>
              <a:rPr lang="en-US" altLang="ko-KR" b="1" kern="0" dirty="0">
                <a:solidFill>
                  <a:srgbClr val="FF0000"/>
                </a:solidFill>
                <a:latin typeface="맑은 고딕" panose="020B0503020000020004" pitchFamily="50" charset="-127"/>
              </a:rPr>
              <a:t> </a:t>
            </a:r>
            <a:r>
              <a:rPr lang="en-US" altLang="ko-KR" b="1" kern="0" dirty="0" err="1">
                <a:solidFill>
                  <a:srgbClr val="FF0000"/>
                </a:solidFill>
                <a:latin typeface="맑은 고딕" panose="020B0503020000020004" pitchFamily="50" charset="-127"/>
              </a:rPr>
              <a:t>이용한</a:t>
            </a:r>
            <a:r>
              <a:rPr lang="en-US" altLang="ko-KR" b="1" kern="0" dirty="0">
                <a:solidFill>
                  <a:srgbClr val="FF0000"/>
                </a:solidFill>
                <a:latin typeface="맑은 고딕" panose="020B0503020000020004" pitchFamily="50" charset="-127"/>
              </a:rPr>
              <a:t> 손 </a:t>
            </a:r>
            <a:r>
              <a:rPr lang="en-US" altLang="ko-KR" b="1" kern="0" dirty="0" err="1">
                <a:solidFill>
                  <a:srgbClr val="FF0000"/>
                </a:solidFill>
                <a:latin typeface="맑은 고딕" panose="020B0503020000020004" pitchFamily="50" charset="-127"/>
              </a:rPr>
              <a:t>씻기</a:t>
            </a:r>
            <a:endParaRPr lang="en-US" altLang="ko-KR" sz="1600" b="1" kern="0" dirty="0">
              <a:solidFill>
                <a:srgbClr val="FF0000"/>
              </a:solidFill>
              <a:latin typeface="바탕" panose="02030600000101010101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1651460" y="1140559"/>
            <a:ext cx="7234845" cy="25299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800" indent="-177800" fontAlgn="base">
              <a:lnSpc>
                <a:spcPct val="160000"/>
              </a:lnSpc>
            </a:pPr>
            <a:r>
              <a:rPr lang="ko-KR" altLang="en-US" sz="1100" b="1" kern="0" dirty="0">
                <a:latin typeface="+mj-ea"/>
                <a:ea typeface="+mj-ea"/>
              </a:rPr>
              <a:t>① 손을 오므려 양 손 전체를 바를 수 있을 정도의 알코올 젤을 짠다</a:t>
            </a:r>
            <a:r>
              <a:rPr lang="en-US" altLang="ko-KR" sz="1100" b="1" kern="0" dirty="0">
                <a:latin typeface="+mj-ea"/>
                <a:ea typeface="+mj-ea"/>
              </a:rPr>
              <a:t>.</a:t>
            </a:r>
            <a:endParaRPr lang="ko-KR" altLang="en-US" sz="1100" b="1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② 양 손바닥을 서로 비빈다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③ 손가락을 마주잡고 양손 바닥을 서로 비빈다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④ 오른손 바닥을 왼손 등에 겹쳐 문지르고 손가락 사이 역시 문지른다</a:t>
            </a:r>
            <a:r>
              <a:rPr lang="en-US" altLang="ko-KR" sz="1100" kern="0" dirty="0">
                <a:latin typeface="+mj-ea"/>
                <a:ea typeface="+mj-ea"/>
              </a:rPr>
              <a:t>. </a:t>
            </a:r>
            <a:endParaRPr lang="ko-KR" altLang="en-US" sz="1100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손을 바꿔 반복한다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⑤ 오른쪽 엄지손가락을 왼손 바닥으로 돌려 문질러준다</a:t>
            </a:r>
            <a:r>
              <a:rPr lang="en-US" altLang="ko-KR" sz="1100" kern="0" dirty="0">
                <a:latin typeface="+mj-ea"/>
                <a:ea typeface="+mj-ea"/>
              </a:rPr>
              <a:t>. </a:t>
            </a:r>
            <a:r>
              <a:rPr lang="ko-KR" altLang="en-US" sz="1100" kern="0" dirty="0">
                <a:latin typeface="+mj-ea"/>
                <a:ea typeface="+mj-ea"/>
              </a:rPr>
              <a:t>손을 바꿔 반복한다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⑥ 양손 손가락들을 모은 후 서로 반대 편 손바닥을 비빈다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⑦ 오른쪽 손가락의 끝을 모아 왼손 바닥에 비빈다</a:t>
            </a:r>
            <a:r>
              <a:rPr lang="en-US" altLang="ko-KR" sz="1100" kern="0" dirty="0">
                <a:latin typeface="+mj-ea"/>
                <a:ea typeface="+mj-ea"/>
              </a:rPr>
              <a:t>. </a:t>
            </a:r>
            <a:r>
              <a:rPr lang="ko-KR" altLang="en-US" sz="1100" kern="0" dirty="0">
                <a:latin typeface="+mj-ea"/>
                <a:ea typeface="+mj-ea"/>
              </a:rPr>
              <a:t>손을 바꿔 반복한다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⑧ 손을 완전히 말린다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spc="0" dirty="0">
              <a:effectLst/>
              <a:latin typeface="+mj-ea"/>
              <a:ea typeface="+mj-ea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1254354" y="3751439"/>
            <a:ext cx="4458272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7800" indent="-177800" fontAlgn="base">
              <a:lnSpc>
                <a:spcPct val="160000"/>
              </a:lnSpc>
            </a:pPr>
            <a:r>
              <a:rPr lang="en-US" altLang="ko-KR" b="1" kern="0" dirty="0">
                <a:solidFill>
                  <a:srgbClr val="FF0000"/>
                </a:solidFill>
                <a:latin typeface="맑은 고딕" panose="020B0503020000020004" pitchFamily="50" charset="-127"/>
              </a:rPr>
              <a:t>6) </a:t>
            </a:r>
            <a:r>
              <a:rPr lang="en-US" altLang="ko-KR" b="1" kern="0" dirty="0" err="1">
                <a:solidFill>
                  <a:srgbClr val="FF0000"/>
                </a:solidFill>
                <a:latin typeface="맑은 고딕" panose="020B0503020000020004" pitchFamily="50" charset="-127"/>
              </a:rPr>
              <a:t>요양</a:t>
            </a:r>
            <a:r>
              <a:rPr lang="en-US" altLang="ko-KR" b="1" kern="0" dirty="0">
                <a:solidFill>
                  <a:srgbClr val="FF0000"/>
                </a:solidFill>
                <a:latin typeface="맑은 고딕" panose="020B0503020000020004" pitchFamily="50" charset="-127"/>
              </a:rPr>
              <a:t> </a:t>
            </a:r>
            <a:r>
              <a:rPr lang="en-US" altLang="ko-KR" b="1" kern="0" dirty="0" err="1">
                <a:solidFill>
                  <a:srgbClr val="FF0000"/>
                </a:solidFill>
                <a:latin typeface="맑은 고딕" panose="020B0503020000020004" pitchFamily="50" charset="-127"/>
              </a:rPr>
              <a:t>보호사의</a:t>
            </a:r>
            <a:r>
              <a:rPr lang="en-US" altLang="ko-KR" b="1" kern="0" dirty="0">
                <a:solidFill>
                  <a:srgbClr val="FF0000"/>
                </a:solidFill>
                <a:latin typeface="맑은 고딕" panose="020B0503020000020004" pitchFamily="50" charset="-127"/>
              </a:rPr>
              <a:t> 손 </a:t>
            </a:r>
            <a:r>
              <a:rPr lang="en-US" altLang="ko-KR" b="1" kern="0" dirty="0" err="1">
                <a:solidFill>
                  <a:srgbClr val="FF0000"/>
                </a:solidFill>
                <a:latin typeface="맑은 고딕" panose="020B0503020000020004" pitchFamily="50" charset="-127"/>
              </a:rPr>
              <a:t>씻기는</a:t>
            </a:r>
            <a:r>
              <a:rPr lang="en-US" altLang="ko-KR" b="1" kern="0" dirty="0">
                <a:solidFill>
                  <a:srgbClr val="FF0000"/>
                </a:solidFill>
                <a:latin typeface="맑은 고딕" panose="020B0503020000020004" pitchFamily="50" charset="-127"/>
              </a:rPr>
              <a:t> </a:t>
            </a:r>
            <a:r>
              <a:rPr lang="en-US" altLang="ko-KR" b="1" kern="0" dirty="0" err="1">
                <a:solidFill>
                  <a:srgbClr val="FF0000"/>
                </a:solidFill>
                <a:latin typeface="맑은 고딕" panose="020B0503020000020004" pitchFamily="50" charset="-127"/>
              </a:rPr>
              <a:t>언제</a:t>
            </a:r>
            <a:r>
              <a:rPr lang="en-US" altLang="ko-KR" b="1" kern="0" dirty="0">
                <a:solidFill>
                  <a:srgbClr val="FF0000"/>
                </a:solidFill>
                <a:latin typeface="맑은 고딕" panose="020B0503020000020004" pitchFamily="50" charset="-127"/>
              </a:rPr>
              <a:t> </a:t>
            </a:r>
            <a:r>
              <a:rPr lang="en-US" altLang="ko-KR" b="1" kern="0" dirty="0" err="1">
                <a:solidFill>
                  <a:srgbClr val="FF0000"/>
                </a:solidFill>
                <a:latin typeface="맑은 고딕" panose="020B0503020000020004" pitchFamily="50" charset="-127"/>
              </a:rPr>
              <a:t>할까요</a:t>
            </a:r>
            <a:r>
              <a:rPr lang="en-US" altLang="ko-KR" b="1" kern="0" dirty="0">
                <a:solidFill>
                  <a:srgbClr val="FF0000"/>
                </a:solidFill>
                <a:latin typeface="맑은 고딕" panose="020B0503020000020004" pitchFamily="50" charset="-127"/>
              </a:rPr>
              <a:t>?</a:t>
            </a:r>
            <a:endParaRPr lang="en-US" altLang="ko-KR" b="1" kern="0" dirty="0">
              <a:solidFill>
                <a:srgbClr val="000000"/>
              </a:solidFill>
              <a:latin typeface="바탕" panose="02030600000101010101" pitchFamily="18" charset="-127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-1" y="0"/>
            <a:ext cx="1542175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_x290710640"/>
          <p:cNvSpPr>
            <a:spLocks noChangeArrowheads="1"/>
          </p:cNvSpPr>
          <p:nvPr/>
        </p:nvSpPr>
        <p:spPr bwMode="auto">
          <a:xfrm>
            <a:off x="1651460" y="4447836"/>
            <a:ext cx="6373523" cy="1504231"/>
          </a:xfrm>
          <a:prstGeom prst="rect">
            <a:avLst/>
          </a:prstGeom>
          <a:solidFill>
            <a:srgbClr val="ECD8EB"/>
          </a:solidFill>
          <a:ln w="53848">
            <a:solidFill>
              <a:srgbClr val="FFFF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/>
            <a:r>
              <a:rPr lang="ko-KR" altLang="en-US" sz="1100" dirty="0">
                <a:latin typeface="+mj-ea"/>
                <a:ea typeface="+mj-ea"/>
              </a:rPr>
              <a:t>① 서비스를 시작할 때</a:t>
            </a:r>
          </a:p>
          <a:p>
            <a:pPr fontAlgn="base"/>
            <a:r>
              <a:rPr lang="ko-KR" altLang="en-US" sz="1100" dirty="0">
                <a:latin typeface="+mj-ea"/>
                <a:ea typeface="+mj-ea"/>
              </a:rPr>
              <a:t>② 음식이나 약을 준비하기 전</a:t>
            </a:r>
          </a:p>
          <a:p>
            <a:pPr fontAlgn="base"/>
            <a:r>
              <a:rPr lang="ko-KR" altLang="en-US" sz="1100" dirty="0">
                <a:latin typeface="+mj-ea"/>
                <a:ea typeface="+mj-ea"/>
              </a:rPr>
              <a:t>③ </a:t>
            </a:r>
            <a:r>
              <a:rPr lang="ko-KR" altLang="en-US" sz="1100" dirty="0" err="1">
                <a:latin typeface="+mj-ea"/>
                <a:ea typeface="+mj-ea"/>
              </a:rPr>
              <a:t>수급자에게</a:t>
            </a:r>
            <a:r>
              <a:rPr lang="ko-KR" altLang="en-US" sz="1100" dirty="0">
                <a:latin typeface="+mj-ea"/>
                <a:ea typeface="+mj-ea"/>
              </a:rPr>
              <a:t> 삽입된 관</a:t>
            </a:r>
            <a:r>
              <a:rPr lang="en-US" altLang="ko-KR" sz="1100" dirty="0">
                <a:latin typeface="+mj-ea"/>
                <a:ea typeface="+mj-ea"/>
              </a:rPr>
              <a:t>(</a:t>
            </a:r>
            <a:r>
              <a:rPr lang="ko-KR" altLang="en-US" sz="1100" dirty="0" err="1">
                <a:latin typeface="+mj-ea"/>
                <a:ea typeface="+mj-ea"/>
              </a:rPr>
              <a:t>소변줄</a:t>
            </a:r>
            <a:r>
              <a:rPr lang="en-US" altLang="ko-KR" sz="1100" dirty="0">
                <a:latin typeface="+mj-ea"/>
                <a:ea typeface="+mj-ea"/>
              </a:rPr>
              <a:t>, </a:t>
            </a:r>
            <a:r>
              <a:rPr lang="ko-KR" altLang="en-US" sz="1100" dirty="0">
                <a:latin typeface="+mj-ea"/>
                <a:ea typeface="+mj-ea"/>
              </a:rPr>
              <a:t>배액관</a:t>
            </a:r>
            <a:r>
              <a:rPr lang="en-US" altLang="ko-KR" sz="1100" dirty="0">
                <a:latin typeface="+mj-ea"/>
                <a:ea typeface="+mj-ea"/>
              </a:rPr>
              <a:t>, </a:t>
            </a:r>
            <a:r>
              <a:rPr lang="ko-KR" altLang="en-US" sz="1100" dirty="0">
                <a:latin typeface="+mj-ea"/>
                <a:ea typeface="+mj-ea"/>
              </a:rPr>
              <a:t>위 </a:t>
            </a:r>
            <a:r>
              <a:rPr lang="ko-KR" altLang="en-US" sz="1100" dirty="0" err="1">
                <a:latin typeface="+mj-ea"/>
                <a:ea typeface="+mj-ea"/>
              </a:rPr>
              <a:t>영양관</a:t>
            </a:r>
            <a:r>
              <a:rPr lang="ko-KR" altLang="en-US" sz="1100" dirty="0">
                <a:latin typeface="+mj-ea"/>
                <a:ea typeface="+mj-ea"/>
              </a:rPr>
              <a:t> 등</a:t>
            </a:r>
            <a:r>
              <a:rPr lang="en-US" altLang="ko-KR" sz="1100" dirty="0">
                <a:latin typeface="+mj-ea"/>
                <a:ea typeface="+mj-ea"/>
              </a:rPr>
              <a:t>)</a:t>
            </a:r>
            <a:r>
              <a:rPr lang="ko-KR" altLang="en-US" sz="1100" dirty="0">
                <a:latin typeface="+mj-ea"/>
                <a:ea typeface="+mj-ea"/>
              </a:rPr>
              <a:t>을 만지기 전과 후</a:t>
            </a:r>
          </a:p>
          <a:p>
            <a:pPr fontAlgn="base"/>
            <a:r>
              <a:rPr lang="ko-KR" altLang="en-US" sz="1100" dirty="0">
                <a:latin typeface="+mj-ea"/>
                <a:ea typeface="+mj-ea"/>
              </a:rPr>
              <a:t>④ 혈액</a:t>
            </a:r>
            <a:r>
              <a:rPr lang="en-US" altLang="ko-KR" sz="1100" dirty="0">
                <a:latin typeface="+mj-ea"/>
                <a:ea typeface="+mj-ea"/>
              </a:rPr>
              <a:t>, </a:t>
            </a:r>
            <a:r>
              <a:rPr lang="ko-KR" altLang="en-US" sz="1100" dirty="0">
                <a:latin typeface="+mj-ea"/>
                <a:ea typeface="+mj-ea"/>
              </a:rPr>
              <a:t>체액</a:t>
            </a:r>
            <a:r>
              <a:rPr lang="en-US" altLang="ko-KR" sz="1100" dirty="0">
                <a:latin typeface="+mj-ea"/>
                <a:ea typeface="+mj-ea"/>
              </a:rPr>
              <a:t>, </a:t>
            </a:r>
            <a:r>
              <a:rPr lang="ko-KR" altLang="en-US" sz="1100" dirty="0">
                <a:latin typeface="+mj-ea"/>
                <a:ea typeface="+mj-ea"/>
              </a:rPr>
              <a:t>분비물</a:t>
            </a:r>
            <a:r>
              <a:rPr lang="en-US" altLang="ko-KR" sz="1100" dirty="0">
                <a:latin typeface="+mj-ea"/>
                <a:ea typeface="+mj-ea"/>
              </a:rPr>
              <a:t>(</a:t>
            </a:r>
            <a:r>
              <a:rPr lang="ko-KR" altLang="en-US" sz="1100" dirty="0">
                <a:latin typeface="+mj-ea"/>
                <a:ea typeface="+mj-ea"/>
              </a:rPr>
              <a:t>가래</a:t>
            </a:r>
            <a:r>
              <a:rPr lang="en-US" altLang="ko-KR" sz="1100" dirty="0">
                <a:latin typeface="+mj-ea"/>
                <a:ea typeface="+mj-ea"/>
              </a:rPr>
              <a:t>, </a:t>
            </a:r>
            <a:r>
              <a:rPr lang="ko-KR" altLang="en-US" sz="1100" dirty="0">
                <a:latin typeface="+mj-ea"/>
                <a:ea typeface="+mj-ea"/>
              </a:rPr>
              <a:t>침 등</a:t>
            </a:r>
            <a:r>
              <a:rPr lang="en-US" altLang="ko-KR" sz="1100" dirty="0">
                <a:latin typeface="+mj-ea"/>
                <a:ea typeface="+mj-ea"/>
              </a:rPr>
              <a:t>), </a:t>
            </a:r>
            <a:r>
              <a:rPr lang="ko-KR" altLang="en-US" sz="1100" dirty="0">
                <a:latin typeface="+mj-ea"/>
                <a:ea typeface="+mj-ea"/>
              </a:rPr>
              <a:t>배설물</a:t>
            </a:r>
            <a:r>
              <a:rPr lang="en-US" altLang="ko-KR" sz="1100" dirty="0">
                <a:latin typeface="+mj-ea"/>
                <a:ea typeface="+mj-ea"/>
              </a:rPr>
              <a:t>(</a:t>
            </a:r>
            <a:r>
              <a:rPr lang="ko-KR" altLang="en-US" sz="1100" dirty="0">
                <a:latin typeface="+mj-ea"/>
                <a:ea typeface="+mj-ea"/>
              </a:rPr>
              <a:t>대변</a:t>
            </a:r>
            <a:r>
              <a:rPr lang="en-US" altLang="ko-KR" sz="1100" dirty="0">
                <a:latin typeface="+mj-ea"/>
                <a:ea typeface="+mj-ea"/>
              </a:rPr>
              <a:t>, </a:t>
            </a:r>
            <a:r>
              <a:rPr lang="ko-KR" altLang="en-US" sz="1100" dirty="0">
                <a:latin typeface="+mj-ea"/>
                <a:ea typeface="+mj-ea"/>
              </a:rPr>
              <a:t>소변 등</a:t>
            </a:r>
            <a:r>
              <a:rPr lang="en-US" altLang="ko-KR" sz="1100" dirty="0">
                <a:latin typeface="+mj-ea"/>
                <a:ea typeface="+mj-ea"/>
              </a:rPr>
              <a:t>)</a:t>
            </a:r>
            <a:r>
              <a:rPr lang="ko-KR" altLang="en-US" sz="1100" dirty="0">
                <a:latin typeface="+mj-ea"/>
                <a:ea typeface="+mj-ea"/>
              </a:rPr>
              <a:t>을 다룬 후</a:t>
            </a:r>
          </a:p>
          <a:p>
            <a:pPr fontAlgn="base"/>
            <a:r>
              <a:rPr lang="ko-KR" altLang="en-US" sz="1100" dirty="0">
                <a:latin typeface="+mj-ea"/>
                <a:ea typeface="+mj-ea"/>
              </a:rPr>
              <a:t>⑤ 서비스를 끝낸 후</a:t>
            </a:r>
          </a:p>
          <a:p>
            <a:pPr fontAlgn="base"/>
            <a:r>
              <a:rPr lang="ko-KR" altLang="en-US" sz="1100" dirty="0">
                <a:latin typeface="+mj-ea"/>
                <a:ea typeface="+mj-ea"/>
              </a:rPr>
              <a:t>⑥ 화장실 다녀온 후</a:t>
            </a:r>
          </a:p>
          <a:p>
            <a:pPr fontAlgn="base"/>
            <a:r>
              <a:rPr lang="ko-KR" altLang="en-US" sz="1100" dirty="0">
                <a:latin typeface="+mj-ea"/>
                <a:ea typeface="+mj-ea"/>
              </a:rPr>
              <a:t>⑦ 음식 섭취 전과 후</a:t>
            </a:r>
          </a:p>
          <a:p>
            <a:pPr fontAlgn="base"/>
            <a:r>
              <a:rPr lang="ko-KR" altLang="en-US" sz="1100" dirty="0">
                <a:latin typeface="+mj-ea"/>
                <a:ea typeface="+mj-ea"/>
              </a:rPr>
              <a:t>⑧ 자신의 눈</a:t>
            </a:r>
            <a:r>
              <a:rPr lang="en-US" altLang="ko-KR" sz="1100" dirty="0">
                <a:latin typeface="+mj-ea"/>
                <a:ea typeface="+mj-ea"/>
              </a:rPr>
              <a:t>, </a:t>
            </a:r>
            <a:r>
              <a:rPr lang="ko-KR" altLang="en-US" sz="1100" dirty="0">
                <a:latin typeface="+mj-ea"/>
                <a:ea typeface="+mj-ea"/>
              </a:rPr>
              <a:t>코</a:t>
            </a:r>
            <a:r>
              <a:rPr lang="en-US" altLang="ko-KR" sz="1100" dirty="0">
                <a:latin typeface="+mj-ea"/>
                <a:ea typeface="+mj-ea"/>
              </a:rPr>
              <a:t>, </a:t>
            </a:r>
            <a:r>
              <a:rPr lang="ko-KR" altLang="en-US" sz="1100" dirty="0">
                <a:latin typeface="+mj-ea"/>
                <a:ea typeface="+mj-ea"/>
              </a:rPr>
              <a:t>입 등을 만지기 전</a:t>
            </a:r>
          </a:p>
        </p:txBody>
      </p:sp>
    </p:spTree>
    <p:extLst>
      <p:ext uri="{BB962C8B-B14F-4D97-AF65-F5344CB8AC3E}">
        <p14:creationId xmlns:p14="http://schemas.microsoft.com/office/powerpoint/2010/main" val="18235221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626685" y="297769"/>
            <a:ext cx="164500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fontAlgn="base" latinLnBrk="1">
              <a:lnSpc>
                <a:spcPct val="200000"/>
              </a:lnSpc>
            </a:pPr>
            <a:r>
              <a:rPr lang="ko-KR" altLang="en-US" b="1" kern="0" dirty="0">
                <a:solidFill>
                  <a:srgbClr val="FF0000"/>
                </a:solidFill>
                <a:latin typeface="맑은 고딕" panose="020B0503020000020004" pitchFamily="50" charset="-127"/>
              </a:rPr>
              <a:t>감염관리</a:t>
            </a:r>
            <a:r>
              <a:rPr lang="ko-KR" altLang="en-US" b="1" kern="0" dirty="0">
                <a:solidFill>
                  <a:srgbClr val="008000"/>
                </a:solidFill>
                <a:latin typeface="바탕" panose="02030600000101010101" pitchFamily="18" charset="-127"/>
              </a:rPr>
              <a:t> </a:t>
            </a:r>
            <a:r>
              <a:rPr lang="ko-KR" altLang="en-US" b="1" kern="0" dirty="0">
                <a:solidFill>
                  <a:srgbClr val="297929"/>
                </a:solidFill>
                <a:latin typeface="맑은 고딕" panose="020B0503020000020004" pitchFamily="50" charset="-127"/>
              </a:rPr>
              <a:t>지침</a:t>
            </a:r>
            <a:endParaRPr lang="ko-KR" altLang="en-US" sz="900" kern="0" spc="0" dirty="0">
              <a:solidFill>
                <a:srgbClr val="000000"/>
              </a:solidFill>
              <a:effectLst/>
              <a:latin typeface="바탕" panose="02030600000101010101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1528009" y="750545"/>
            <a:ext cx="2552302" cy="4731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7800" indent="-177800" fontAlgn="base">
              <a:lnSpc>
                <a:spcPct val="160000"/>
              </a:lnSpc>
            </a:pPr>
            <a:r>
              <a:rPr lang="en-US" altLang="ko-KR" b="1" kern="0" dirty="0">
                <a:latin typeface="맑은 고딕" panose="020B0503020000020004" pitchFamily="50" charset="-127"/>
              </a:rPr>
              <a:t>1. </a:t>
            </a:r>
            <a:r>
              <a:rPr lang="ko-KR" altLang="en-US" b="1" kern="0" dirty="0">
                <a:latin typeface="맑은 고딕" panose="020B0503020000020004" pitchFamily="50" charset="-127"/>
              </a:rPr>
              <a:t>침상 및 화장실 관리</a:t>
            </a:r>
            <a:endParaRPr lang="ko-KR" altLang="en-US" sz="1100" kern="0" spc="0" dirty="0">
              <a:effectLst/>
              <a:latin typeface="바탕" panose="02030600000101010101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1792777" y="1223688"/>
            <a:ext cx="7733607" cy="25299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800" indent="-177800" fontAlgn="base">
              <a:lnSpc>
                <a:spcPct val="160000"/>
              </a:lnSpc>
            </a:pPr>
            <a:r>
              <a:rPr lang="en-US" altLang="ko-KR" sz="1100" b="1" kern="0" dirty="0">
                <a:latin typeface="+mj-ea"/>
                <a:ea typeface="+mj-ea"/>
              </a:rPr>
              <a:t>1) </a:t>
            </a:r>
            <a:r>
              <a:rPr lang="ko-KR" altLang="en-US" sz="1100" b="1" kern="0" dirty="0">
                <a:latin typeface="+mj-ea"/>
                <a:ea typeface="+mj-ea"/>
              </a:rPr>
              <a:t>침상 관리</a:t>
            </a:r>
            <a:endParaRPr lang="ko-KR" altLang="en-US" sz="1100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① 호흡기의 면역 기능이 저하된 대상자의 경우는 실내 청소를 할 때 진공청소기나 젖은 걸레로 먼지를 제거해야 한다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② 침상의 시트나 침구는 특별한 경우를 제외하고는 아침에 정리하고</a:t>
            </a:r>
            <a:r>
              <a:rPr lang="en-US" altLang="ko-KR" sz="1100" kern="0" dirty="0">
                <a:latin typeface="+mj-ea"/>
                <a:ea typeface="+mj-ea"/>
              </a:rPr>
              <a:t>, </a:t>
            </a:r>
            <a:r>
              <a:rPr lang="ko-KR" altLang="en-US" sz="1100" kern="0" dirty="0">
                <a:latin typeface="+mj-ea"/>
                <a:ea typeface="+mj-ea"/>
              </a:rPr>
              <a:t>낮에는 활동을 격려할 수 있는 환경을 만든다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③ 대상자의 생활 공간은 각자의 습관에 맞춰져 있기 때문에 반드시 대상자의 동의를 얻은 후에 정리 정돈한다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④ 침상 생활 대상자는 침상에 습기가 차고 </a:t>
            </a:r>
            <a:r>
              <a:rPr lang="ko-KR" altLang="en-US" sz="1100" kern="0" dirty="0" err="1">
                <a:latin typeface="+mj-ea"/>
                <a:ea typeface="+mj-ea"/>
              </a:rPr>
              <a:t>눅눅해</a:t>
            </a:r>
            <a:r>
              <a:rPr lang="ko-KR" altLang="en-US" sz="1100" kern="0" dirty="0">
                <a:latin typeface="+mj-ea"/>
                <a:ea typeface="+mj-ea"/>
              </a:rPr>
              <a:t> 지기 쉬워 오염될 기회가 많아 항상 청결을 유지한다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⑤ 침상에서 식사를 할 때는 앞치마나 비닐</a:t>
            </a:r>
            <a:r>
              <a:rPr lang="en-US" altLang="ko-KR" sz="1100" kern="0" dirty="0">
                <a:latin typeface="+mj-ea"/>
                <a:ea typeface="+mj-ea"/>
              </a:rPr>
              <a:t>, </a:t>
            </a:r>
            <a:r>
              <a:rPr lang="ko-KR" altLang="en-US" sz="1100" kern="0" dirty="0">
                <a:latin typeface="+mj-ea"/>
                <a:ea typeface="+mj-ea"/>
              </a:rPr>
              <a:t>타월 등을 깔아서 더러워지는 것을 방지한다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⑥ 감염성 질환이 있는 대상자의 경우 의류만이 아니라 침구도 감염경로가 되기 때문에 항상 청결을 유지하여야 한다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⑦ 대상자의 동의를 구한 후 </a:t>
            </a:r>
            <a:r>
              <a:rPr lang="en-US" altLang="ko-KR" sz="1100" kern="0" dirty="0">
                <a:latin typeface="+mj-ea"/>
                <a:ea typeface="+mj-ea"/>
              </a:rPr>
              <a:t>3~4</a:t>
            </a:r>
            <a:r>
              <a:rPr lang="ko-KR" altLang="en-US" sz="1100" kern="0" dirty="0">
                <a:latin typeface="+mj-ea"/>
                <a:ea typeface="+mj-ea"/>
              </a:rPr>
              <a:t>시간마다 창문이나 문을 열어서 환기를 한다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⑧ 겨울에는 실내가 너무 건조해지지 않도록 젖은 수건으로 습도를 조절한다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spc="0" dirty="0">
              <a:effectLst/>
              <a:latin typeface="+mj-ea"/>
              <a:ea typeface="+mj-ea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1528009" y="3733244"/>
            <a:ext cx="1718740" cy="4731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7800" indent="-177800" fontAlgn="base">
              <a:lnSpc>
                <a:spcPct val="160000"/>
              </a:lnSpc>
            </a:pPr>
            <a:r>
              <a:rPr lang="en-US" altLang="ko-KR" b="1" kern="0" dirty="0">
                <a:latin typeface="맑은 고딕" panose="020B0503020000020004" pitchFamily="50" charset="-127"/>
              </a:rPr>
              <a:t>2) </a:t>
            </a:r>
            <a:r>
              <a:rPr lang="en-US" altLang="ko-KR" b="1" kern="0" dirty="0" err="1">
                <a:latin typeface="맑은 고딕" panose="020B0503020000020004" pitchFamily="50" charset="-127"/>
              </a:rPr>
              <a:t>화장실</a:t>
            </a:r>
            <a:r>
              <a:rPr lang="en-US" altLang="ko-KR" b="1" kern="0" dirty="0">
                <a:latin typeface="맑은 고딕" panose="020B0503020000020004" pitchFamily="50" charset="-127"/>
              </a:rPr>
              <a:t> </a:t>
            </a:r>
            <a:r>
              <a:rPr lang="en-US" altLang="ko-KR" b="1" kern="0" dirty="0" err="1">
                <a:latin typeface="맑은 고딕" panose="020B0503020000020004" pitchFamily="50" charset="-127"/>
              </a:rPr>
              <a:t>관리</a:t>
            </a:r>
            <a:endParaRPr lang="en-US" altLang="ko-KR" kern="0" dirty="0">
              <a:latin typeface="바탕" panose="02030600000101010101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792776" y="4105508"/>
            <a:ext cx="9728663" cy="19882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① 습기가 많은 장소이므로 사용하지 않는 낮 시간 동안에 충분히 환기를 시켜준다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② 바닥은 물때나 미생물의 발생이 쉽고 미끄러우므로 일주일에 한 번 정도는 소독 </a:t>
            </a:r>
            <a:r>
              <a:rPr lang="ko-KR" altLang="en-US" sz="1100" kern="0" dirty="0" err="1">
                <a:latin typeface="+mj-ea"/>
                <a:ea typeface="+mj-ea"/>
              </a:rPr>
              <a:t>락스나</a:t>
            </a:r>
            <a:r>
              <a:rPr lang="ko-KR" altLang="en-US" sz="1100" kern="0" dirty="0">
                <a:latin typeface="+mj-ea"/>
                <a:ea typeface="+mj-ea"/>
              </a:rPr>
              <a:t> 솔을 이용하여 문질러서 닦아준다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③ 양변기에 물때가 끼었을 때는 솔에 식초를 묻혀 변기 안쪽을 닦으면 물때가 잘 빠진다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④ 양변기나 세면대의 실리콘 띠에 생긴 검은 반점은 그 띠를 따라 화장실 휴지를 꼬아 얹고 그 위에 염소계 표백제</a:t>
            </a:r>
            <a:r>
              <a:rPr lang="en-US" altLang="ko-KR" sz="1100" kern="0" dirty="0">
                <a:latin typeface="+mj-ea"/>
                <a:ea typeface="+mj-ea"/>
              </a:rPr>
              <a:t>(</a:t>
            </a:r>
            <a:r>
              <a:rPr lang="ko-KR" altLang="en-US" sz="1100" kern="0" dirty="0" err="1">
                <a:latin typeface="+mj-ea"/>
                <a:ea typeface="+mj-ea"/>
              </a:rPr>
              <a:t>락스류</a:t>
            </a:r>
            <a:r>
              <a:rPr lang="en-US" altLang="ko-KR" sz="1100" kern="0" dirty="0">
                <a:latin typeface="+mj-ea"/>
                <a:ea typeface="+mj-ea"/>
              </a:rPr>
              <a:t>)</a:t>
            </a:r>
            <a:r>
              <a:rPr lang="ko-KR" altLang="en-US" sz="1100" kern="0" dirty="0">
                <a:latin typeface="+mj-ea"/>
                <a:ea typeface="+mj-ea"/>
              </a:rPr>
              <a:t>를 뿌리고 </a:t>
            </a:r>
            <a:r>
              <a:rPr lang="en-US" altLang="ko-KR" sz="1100" kern="0" dirty="0">
                <a:latin typeface="+mj-ea"/>
                <a:ea typeface="+mj-ea"/>
              </a:rPr>
              <a:t>1~2</a:t>
            </a:r>
            <a:r>
              <a:rPr lang="ko-KR" altLang="en-US" sz="1100" kern="0" dirty="0">
                <a:latin typeface="+mj-ea"/>
                <a:ea typeface="+mj-ea"/>
              </a:rPr>
              <a:t>시간 후에 물로 씻어 없앤다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⑤ 배수구는 뚜껑을 들어내 오물을 걷어내고 뚜껑을 깨끗한 솔로 씻은 후 배수구 속까지 문질러 물때를 씻어낸 후 </a:t>
            </a:r>
            <a:r>
              <a:rPr lang="ko-KR" altLang="en-US" sz="1100" kern="0" dirty="0" err="1">
                <a:latin typeface="+mj-ea"/>
                <a:ea typeface="+mj-ea"/>
              </a:rPr>
              <a:t>락스를</a:t>
            </a:r>
            <a:r>
              <a:rPr lang="ko-KR" altLang="en-US" sz="1100" kern="0" dirty="0">
                <a:latin typeface="+mj-ea"/>
                <a:ea typeface="+mj-ea"/>
              </a:rPr>
              <a:t> 희석한 물을 부어준다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⑥ 화장실 바닥은 물기 없이 건조하게 유지하여 미생물의 번식을 예방한다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spc="0" dirty="0">
              <a:effectLst/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1751052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288863" y="226843"/>
            <a:ext cx="3013967" cy="4731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7800" indent="-177800" fontAlgn="base">
              <a:lnSpc>
                <a:spcPct val="160000"/>
              </a:lnSpc>
            </a:pPr>
            <a:r>
              <a:rPr lang="en-US" altLang="ko-KR" b="1" kern="0" dirty="0">
                <a:solidFill>
                  <a:srgbClr val="FF0000"/>
                </a:solidFill>
                <a:latin typeface="맑은 고딕" panose="020B0503020000020004" pitchFamily="50" charset="-127"/>
              </a:rPr>
              <a:t>2. </a:t>
            </a:r>
            <a:r>
              <a:rPr lang="ko-KR" altLang="en-US" b="1" kern="0" dirty="0">
                <a:solidFill>
                  <a:srgbClr val="FF0000"/>
                </a:solidFill>
                <a:latin typeface="맑은 고딕" panose="020B0503020000020004" pitchFamily="50" charset="-127"/>
              </a:rPr>
              <a:t>쓰레기 및 쓰레기통 관리</a:t>
            </a:r>
            <a:endParaRPr lang="ko-KR" altLang="en-US" sz="1100" kern="0" spc="0" dirty="0">
              <a:solidFill>
                <a:srgbClr val="FF0000"/>
              </a:solidFill>
              <a:effectLst/>
              <a:latin typeface="바탕" panose="02030600000101010101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1653845" y="699986"/>
            <a:ext cx="1718740" cy="4731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7800" indent="-177800" fontAlgn="base">
              <a:lnSpc>
                <a:spcPct val="160000"/>
              </a:lnSpc>
            </a:pPr>
            <a:r>
              <a:rPr lang="en-US" altLang="ko-KR" b="1" kern="0" dirty="0">
                <a:latin typeface="맑은 고딕" panose="020B0503020000020004" pitchFamily="50" charset="-127"/>
              </a:rPr>
              <a:t>1) </a:t>
            </a:r>
            <a:r>
              <a:rPr lang="en-US" altLang="ko-KR" b="1" kern="0" dirty="0" err="1">
                <a:latin typeface="맑은 고딕" panose="020B0503020000020004" pitchFamily="50" charset="-127"/>
              </a:rPr>
              <a:t>쓰레기</a:t>
            </a:r>
            <a:r>
              <a:rPr lang="en-US" altLang="ko-KR" b="1" kern="0" dirty="0">
                <a:latin typeface="맑은 고딕" panose="020B0503020000020004" pitchFamily="50" charset="-127"/>
              </a:rPr>
              <a:t> </a:t>
            </a:r>
            <a:r>
              <a:rPr lang="en-US" altLang="ko-KR" b="1" kern="0" dirty="0" err="1">
                <a:latin typeface="맑은 고딕" panose="020B0503020000020004" pitchFamily="50" charset="-127"/>
              </a:rPr>
              <a:t>관리</a:t>
            </a:r>
            <a:endParaRPr lang="en-US" altLang="ko-KR" sz="1600" b="1" kern="0" dirty="0">
              <a:latin typeface="바탕" panose="02030600000101010101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1975657" y="1070377"/>
            <a:ext cx="8556567" cy="25299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800" indent="-177800" fontAlgn="base">
              <a:lnSpc>
                <a:spcPct val="160000"/>
              </a:lnSpc>
            </a:pPr>
            <a:r>
              <a:rPr lang="ko-KR" altLang="en-US" sz="1100" b="1" kern="0" dirty="0">
                <a:latin typeface="+mj-ea"/>
                <a:ea typeface="+mj-ea"/>
              </a:rPr>
              <a:t>① 분비물은 </a:t>
            </a:r>
            <a:r>
              <a:rPr lang="ko-KR" altLang="en-US" sz="1100" b="1" kern="0" dirty="0" err="1">
                <a:latin typeface="+mj-ea"/>
                <a:ea typeface="+mj-ea"/>
              </a:rPr>
              <a:t>발생즉시</a:t>
            </a:r>
            <a:r>
              <a:rPr lang="ko-KR" altLang="en-US" sz="1100" b="1" kern="0" dirty="0">
                <a:latin typeface="+mj-ea"/>
                <a:ea typeface="+mj-ea"/>
              </a:rPr>
              <a:t> 처리한다</a:t>
            </a:r>
            <a:r>
              <a:rPr lang="en-US" altLang="ko-KR" sz="1100" b="1" kern="0" dirty="0">
                <a:latin typeface="+mj-ea"/>
                <a:ea typeface="+mj-ea"/>
              </a:rPr>
              <a:t>.</a:t>
            </a:r>
            <a:endParaRPr lang="ko-KR" altLang="en-US" sz="1100" b="1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② 배설물을 만질 때에는 반드시 장갑을 착용한다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③ 처리한 후 손을 씻는다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④ 노인 옷이 젖거나 더러워졌을 때에는 즉시 옷을 </a:t>
            </a:r>
            <a:r>
              <a:rPr lang="ko-KR" altLang="en-US" sz="1100" kern="0" dirty="0" err="1">
                <a:latin typeface="+mj-ea"/>
                <a:ea typeface="+mj-ea"/>
              </a:rPr>
              <a:t>갈아입힌다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⑤ 사용한 물품들은 철저히 세탁하며</a:t>
            </a:r>
            <a:r>
              <a:rPr lang="en-US" altLang="ko-KR" sz="1100" kern="0" dirty="0">
                <a:latin typeface="+mj-ea"/>
                <a:ea typeface="+mj-ea"/>
              </a:rPr>
              <a:t>, </a:t>
            </a:r>
            <a:r>
              <a:rPr lang="ko-KR" altLang="en-US" sz="1100" kern="0" dirty="0">
                <a:latin typeface="+mj-ea"/>
                <a:ea typeface="+mj-ea"/>
              </a:rPr>
              <a:t>더럽혀진 침구는 반드시 더러운 쪽이 안쪽으로 향하게 말아서 </a:t>
            </a:r>
            <a:r>
              <a:rPr lang="ko-KR" altLang="en-US" sz="1100" kern="0" dirty="0" err="1">
                <a:latin typeface="+mj-ea"/>
                <a:ea typeface="+mj-ea"/>
              </a:rPr>
              <a:t>세탁통에</a:t>
            </a:r>
            <a:r>
              <a:rPr lang="ko-KR" altLang="en-US" sz="1100" kern="0" dirty="0">
                <a:latin typeface="+mj-ea"/>
                <a:ea typeface="+mj-ea"/>
              </a:rPr>
              <a:t> 넣는다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⑥ 장갑을 끼고 오염된 세탁물을 </a:t>
            </a:r>
            <a:r>
              <a:rPr lang="ko-KR" altLang="en-US" sz="1100" kern="0" dirty="0" err="1">
                <a:latin typeface="+mj-ea"/>
                <a:ea typeface="+mj-ea"/>
              </a:rPr>
              <a:t>격리장소에</a:t>
            </a:r>
            <a:r>
              <a:rPr lang="ko-KR" altLang="en-US" sz="1100" kern="0" dirty="0">
                <a:latin typeface="+mj-ea"/>
                <a:ea typeface="+mj-ea"/>
              </a:rPr>
              <a:t> 따로 배출한다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⑦ 배설물</a:t>
            </a:r>
            <a:r>
              <a:rPr lang="en-US" altLang="ko-KR" sz="1100" kern="0" dirty="0">
                <a:latin typeface="+mj-ea"/>
                <a:ea typeface="+mj-ea"/>
              </a:rPr>
              <a:t>(</a:t>
            </a:r>
            <a:r>
              <a:rPr lang="ko-KR" altLang="en-US" sz="1100" kern="0" dirty="0">
                <a:latin typeface="+mj-ea"/>
                <a:ea typeface="+mj-ea"/>
              </a:rPr>
              <a:t>대소변</a:t>
            </a:r>
            <a:r>
              <a:rPr lang="en-US" altLang="ko-KR" sz="1100" kern="0" dirty="0">
                <a:latin typeface="+mj-ea"/>
                <a:ea typeface="+mj-ea"/>
              </a:rPr>
              <a:t>, </a:t>
            </a:r>
            <a:r>
              <a:rPr lang="ko-KR" altLang="en-US" sz="1100" kern="0" dirty="0">
                <a:latin typeface="+mj-ea"/>
                <a:ea typeface="+mj-ea"/>
              </a:rPr>
              <a:t>농</a:t>
            </a:r>
            <a:r>
              <a:rPr lang="en-US" altLang="ko-KR" sz="1100" kern="0" dirty="0">
                <a:latin typeface="+mj-ea"/>
                <a:ea typeface="+mj-ea"/>
              </a:rPr>
              <a:t>, </a:t>
            </a:r>
            <a:r>
              <a:rPr lang="ko-KR" altLang="en-US" sz="1100" kern="0" dirty="0">
                <a:latin typeface="+mj-ea"/>
                <a:ea typeface="+mj-ea"/>
              </a:rPr>
              <a:t>혈액 등</a:t>
            </a:r>
            <a:r>
              <a:rPr lang="en-US" altLang="ko-KR" sz="1100" kern="0" dirty="0">
                <a:latin typeface="+mj-ea"/>
                <a:ea typeface="+mj-ea"/>
              </a:rPr>
              <a:t>)</a:t>
            </a:r>
            <a:r>
              <a:rPr lang="ko-KR" altLang="en-US" sz="1100" kern="0" dirty="0">
                <a:latin typeface="+mj-ea"/>
                <a:ea typeface="+mj-ea"/>
              </a:rPr>
              <a:t>이 묻은 의류나 물건은 따로 세탁하거나</a:t>
            </a:r>
            <a:r>
              <a:rPr lang="en-US" altLang="ko-KR" sz="1100" kern="0" dirty="0">
                <a:latin typeface="+mj-ea"/>
                <a:ea typeface="+mj-ea"/>
              </a:rPr>
              <a:t>, 1</a:t>
            </a:r>
            <a:r>
              <a:rPr lang="ko-KR" altLang="en-US" sz="1100" kern="0" dirty="0">
                <a:latin typeface="+mj-ea"/>
                <a:ea typeface="+mj-ea"/>
              </a:rPr>
              <a:t>차로 세탁한 후 일반 빨래와 함께 세탁한다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⑧ 노인이 사용하는 물품에 배설물</a:t>
            </a:r>
            <a:r>
              <a:rPr lang="en-US" altLang="ko-KR" sz="1100" kern="0" dirty="0">
                <a:latin typeface="+mj-ea"/>
                <a:ea typeface="+mj-ea"/>
              </a:rPr>
              <a:t>(</a:t>
            </a:r>
            <a:r>
              <a:rPr lang="ko-KR" altLang="en-US" sz="1100" kern="0" dirty="0">
                <a:latin typeface="+mj-ea"/>
                <a:ea typeface="+mj-ea"/>
              </a:rPr>
              <a:t>대소변</a:t>
            </a:r>
            <a:r>
              <a:rPr lang="en-US" altLang="ko-KR" sz="1100" kern="0" dirty="0">
                <a:latin typeface="+mj-ea"/>
                <a:ea typeface="+mj-ea"/>
              </a:rPr>
              <a:t>, </a:t>
            </a:r>
            <a:r>
              <a:rPr lang="ko-KR" altLang="en-US" sz="1100" kern="0" dirty="0">
                <a:latin typeface="+mj-ea"/>
                <a:ea typeface="+mj-ea"/>
              </a:rPr>
              <a:t>농</a:t>
            </a:r>
            <a:r>
              <a:rPr lang="en-US" altLang="ko-KR" sz="1100" kern="0" dirty="0">
                <a:latin typeface="+mj-ea"/>
                <a:ea typeface="+mj-ea"/>
              </a:rPr>
              <a:t>, </a:t>
            </a:r>
            <a:r>
              <a:rPr lang="ko-KR" altLang="en-US" sz="1100" kern="0" dirty="0">
                <a:latin typeface="+mj-ea"/>
                <a:ea typeface="+mj-ea"/>
              </a:rPr>
              <a:t>혈액 등</a:t>
            </a:r>
            <a:r>
              <a:rPr lang="en-US" altLang="ko-KR" sz="1100" kern="0" dirty="0">
                <a:latin typeface="+mj-ea"/>
                <a:ea typeface="+mj-ea"/>
              </a:rPr>
              <a:t>)</a:t>
            </a:r>
            <a:r>
              <a:rPr lang="ko-KR" altLang="en-US" sz="1100" kern="0" dirty="0">
                <a:latin typeface="+mj-ea"/>
                <a:ea typeface="+mj-ea"/>
              </a:rPr>
              <a:t>이 묻은 경우 찬물로 닦고 더운물로 헹구고 필요 시 소독한다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⑨ 장갑을 벗고 손을 깨끗이 씻는다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spc="0" dirty="0">
              <a:effectLst/>
              <a:latin typeface="+mj-ea"/>
              <a:ea typeface="+mj-ea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1653845" y="3734119"/>
            <a:ext cx="1949573" cy="4731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7800" indent="-177800" fontAlgn="base">
              <a:lnSpc>
                <a:spcPct val="160000"/>
              </a:lnSpc>
            </a:pPr>
            <a:r>
              <a:rPr lang="en-US" altLang="ko-KR" b="1" kern="0" dirty="0">
                <a:latin typeface="맑은 고딕" panose="020B0503020000020004" pitchFamily="50" charset="-127"/>
              </a:rPr>
              <a:t>2) </a:t>
            </a:r>
            <a:r>
              <a:rPr lang="ko-KR" altLang="en-US" b="1" kern="0" dirty="0">
                <a:latin typeface="맑은 고딕" panose="020B0503020000020004" pitchFamily="50" charset="-127"/>
              </a:rPr>
              <a:t>쓰레기통 관리</a:t>
            </a:r>
            <a:endParaRPr lang="ko-KR" altLang="en-US" sz="1400" kern="0" spc="0" dirty="0">
              <a:effectLst/>
              <a:latin typeface="바탕" panose="02030600000101010101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909155" y="4425046"/>
            <a:ext cx="6096000" cy="866712"/>
          </a:xfrm>
          <a:prstGeom prst="rect">
            <a:avLst/>
          </a:prstGeom>
        </p:spPr>
        <p:txBody>
          <a:bodyPr>
            <a:spAutoFit/>
          </a:bodyPr>
          <a:lstStyle/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① 쓰레기통은 비울 때마다 물로 씻어내고 잘 말리며 냄새가 나는 경우에는 알코올로 닦아낸다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② 음식물 쓰레기는 발생한 당일로 치운다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③ 쓰레기통에 있는 쓰레기는 매일 정리해야 세균과 악취를 막을 수 있다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spc="0" dirty="0">
              <a:effectLst/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4813065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284604" y="68901"/>
            <a:ext cx="2157963" cy="4731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7800" indent="-177800" fontAlgn="base">
              <a:lnSpc>
                <a:spcPct val="160000"/>
              </a:lnSpc>
            </a:pPr>
            <a:r>
              <a:rPr lang="en-US" altLang="ko-KR" b="1" kern="0" dirty="0">
                <a:solidFill>
                  <a:srgbClr val="FF0000"/>
                </a:solidFill>
                <a:latin typeface="맑은 고딕" panose="020B0503020000020004" pitchFamily="50" charset="-127"/>
              </a:rPr>
              <a:t>3. </a:t>
            </a:r>
            <a:r>
              <a:rPr lang="ko-KR" altLang="en-US" b="1" kern="0" dirty="0">
                <a:solidFill>
                  <a:srgbClr val="FF0000"/>
                </a:solidFill>
                <a:latin typeface="맑은 고딕" panose="020B0503020000020004" pitchFamily="50" charset="-127"/>
              </a:rPr>
              <a:t>음식물 위생관리</a:t>
            </a:r>
            <a:endParaRPr lang="ko-KR" altLang="en-US" sz="1100" kern="0" spc="0" dirty="0">
              <a:solidFill>
                <a:srgbClr val="FF0000"/>
              </a:solidFill>
              <a:effectLst/>
              <a:latin typeface="바탕" panose="02030600000101010101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1284604" y="542044"/>
            <a:ext cx="8349847" cy="363176"/>
          </a:xfrm>
          <a:prstGeom prst="rect">
            <a:avLst/>
          </a:prstGeom>
          <a:solidFill>
            <a:srgbClr val="FFCCFF"/>
          </a:solidFill>
        </p:spPr>
        <p:txBody>
          <a:bodyPr wrap="square">
            <a:spAutoFit/>
          </a:bodyPr>
          <a:lstStyle/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식중독 등 식품으로 인한 건강문제 발생 예방을 위한 </a:t>
            </a:r>
            <a:r>
              <a:rPr lang="en-US" altLang="ko-KR" sz="11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3</a:t>
            </a:r>
            <a:r>
              <a:rPr lang="ko-KR" altLang="en-US" sz="11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대원칙은 청결</a:t>
            </a:r>
            <a:r>
              <a:rPr lang="en-US" altLang="ko-KR" sz="11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, </a:t>
            </a:r>
            <a:r>
              <a:rPr lang="ko-KR" altLang="en-US" sz="11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조리 음식의 신속 섭취</a:t>
            </a:r>
            <a:r>
              <a:rPr lang="en-US" altLang="ko-KR" sz="11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,</a:t>
            </a:r>
            <a:r>
              <a:rPr lang="ko-KR" altLang="en-US" sz="11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냉각 또는 가열처리 철저 등이다</a:t>
            </a:r>
            <a:r>
              <a:rPr lang="en-US" altLang="ko-KR" sz="1100" kern="0" dirty="0">
                <a:solidFill>
                  <a:srgbClr val="000000"/>
                </a:solidFill>
                <a:latin typeface="맑은 고딕" panose="020B0503020000020004" pitchFamily="50" charset="-127"/>
              </a:rPr>
              <a:t>.</a:t>
            </a:r>
            <a:endParaRPr lang="ko-KR" altLang="en-US" sz="1000" kern="0" spc="0" dirty="0">
              <a:solidFill>
                <a:srgbClr val="000000"/>
              </a:solidFill>
              <a:effectLst/>
              <a:latin typeface="바탕" panose="02030600000101010101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1284604" y="842832"/>
            <a:ext cx="1718740" cy="4731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7800" indent="-177800" fontAlgn="base">
              <a:lnSpc>
                <a:spcPct val="160000"/>
              </a:lnSpc>
            </a:pPr>
            <a:r>
              <a:rPr lang="en-US" altLang="ko-KR" b="1" kern="0" dirty="0">
                <a:latin typeface="맑은 고딕" panose="020B0503020000020004" pitchFamily="50" charset="-127"/>
              </a:rPr>
              <a:t>1) </a:t>
            </a:r>
            <a:r>
              <a:rPr lang="en-US" altLang="ko-KR" b="1" kern="0" dirty="0" err="1">
                <a:latin typeface="맑은 고딕" panose="020B0503020000020004" pitchFamily="50" charset="-127"/>
              </a:rPr>
              <a:t>음식물</a:t>
            </a:r>
            <a:r>
              <a:rPr lang="en-US" altLang="ko-KR" b="1" kern="0" dirty="0">
                <a:latin typeface="맑은 고딕" panose="020B0503020000020004" pitchFamily="50" charset="-127"/>
              </a:rPr>
              <a:t> </a:t>
            </a:r>
            <a:r>
              <a:rPr lang="en-US" altLang="ko-KR" b="1" kern="0" dirty="0" err="1">
                <a:latin typeface="맑은 고딕" panose="020B0503020000020004" pitchFamily="50" charset="-127"/>
              </a:rPr>
              <a:t>조리</a:t>
            </a:r>
            <a:endParaRPr lang="en-US" altLang="ko-KR" sz="1600" kern="0" dirty="0">
              <a:latin typeface="바탕" panose="02030600000101010101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1560021" y="1316400"/>
            <a:ext cx="9013767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① 식품을 조리할 시에는 식중독을 유발하지 않도록 철저히 가열한다</a:t>
            </a:r>
            <a:r>
              <a:rPr lang="en-US" altLang="ko-KR" sz="1100" kern="0" dirty="0">
                <a:latin typeface="+mj-ea"/>
                <a:ea typeface="+mj-ea"/>
              </a:rPr>
              <a:t>. </a:t>
            </a:r>
            <a:r>
              <a:rPr lang="ko-KR" altLang="en-US" sz="1100" kern="0" dirty="0">
                <a:latin typeface="+mj-ea"/>
                <a:ea typeface="+mj-ea"/>
              </a:rPr>
              <a:t>고기는 </a:t>
            </a:r>
            <a:r>
              <a:rPr lang="en-US" altLang="ko-KR" sz="1100" kern="0" dirty="0">
                <a:latin typeface="+mj-ea"/>
                <a:ea typeface="+mj-ea"/>
              </a:rPr>
              <a:t>70℃ </a:t>
            </a:r>
            <a:r>
              <a:rPr lang="ko-KR" altLang="en-US" sz="1100" kern="0" dirty="0">
                <a:latin typeface="+mj-ea"/>
                <a:ea typeface="+mj-ea"/>
              </a:rPr>
              <a:t>이상에서 익히고 냉동한 고기는 해동한 직후 조리한다</a:t>
            </a:r>
            <a:r>
              <a:rPr lang="en-US" altLang="ko-KR" sz="1100" kern="0" dirty="0">
                <a:latin typeface="+mj-ea"/>
                <a:ea typeface="+mj-ea"/>
              </a:rPr>
              <a:t>. </a:t>
            </a:r>
            <a:endParaRPr lang="ko-KR" altLang="en-US" sz="1100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② 조리용 젓가락과 식사용 젓가락을 철저히 구분하여 덜 익은 고기를 섭취하여 발생하는 문제를 없앤다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③ 조리 시 </a:t>
            </a:r>
            <a:r>
              <a:rPr lang="en-US" altLang="ko-KR" sz="1100" kern="0" dirty="0">
                <a:latin typeface="+mj-ea"/>
                <a:ea typeface="+mj-ea"/>
              </a:rPr>
              <a:t>75</a:t>
            </a:r>
            <a:r>
              <a:rPr lang="ko-KR" altLang="en-US" sz="1100" kern="0" dirty="0">
                <a:latin typeface="+mj-ea"/>
                <a:ea typeface="+mj-ea"/>
              </a:rPr>
              <a:t>℃이상 도달 후 그 지점에서 </a:t>
            </a:r>
            <a:r>
              <a:rPr lang="en-US" altLang="ko-KR" sz="1100" kern="0" dirty="0">
                <a:latin typeface="+mj-ea"/>
                <a:ea typeface="+mj-ea"/>
              </a:rPr>
              <a:t>1</a:t>
            </a:r>
            <a:r>
              <a:rPr lang="ko-KR" altLang="en-US" sz="1100" kern="0" dirty="0">
                <a:latin typeface="+mj-ea"/>
                <a:ea typeface="+mj-ea"/>
              </a:rPr>
              <a:t>분 이상 가열하며</a:t>
            </a:r>
            <a:r>
              <a:rPr lang="en-US" altLang="ko-KR" sz="1100" kern="0" dirty="0">
                <a:latin typeface="+mj-ea"/>
                <a:ea typeface="+mj-ea"/>
              </a:rPr>
              <a:t>, </a:t>
            </a:r>
            <a:r>
              <a:rPr lang="ko-KR" altLang="en-US" sz="1100" kern="0" dirty="0">
                <a:latin typeface="+mj-ea"/>
                <a:ea typeface="+mj-ea"/>
              </a:rPr>
              <a:t>조리된 식품은 꼭 덮개를 씌워 </a:t>
            </a:r>
            <a:r>
              <a:rPr lang="en-US" altLang="ko-KR" sz="1100" kern="0" dirty="0">
                <a:latin typeface="+mj-ea"/>
                <a:ea typeface="+mj-ea"/>
              </a:rPr>
              <a:t>2</a:t>
            </a:r>
            <a:r>
              <a:rPr lang="ko-KR" altLang="en-US" sz="1100" kern="0" dirty="0">
                <a:latin typeface="+mj-ea"/>
                <a:ea typeface="+mj-ea"/>
              </a:rPr>
              <a:t>차 오염을 방지한다</a:t>
            </a:r>
            <a:r>
              <a:rPr lang="en-US" altLang="ko-KR" sz="1100" kern="0" dirty="0">
                <a:latin typeface="+mj-ea"/>
                <a:ea typeface="+mj-ea"/>
              </a:rPr>
              <a:t>. </a:t>
            </a:r>
            <a:r>
              <a:rPr lang="ko-KR" altLang="en-US" sz="1100" kern="0" dirty="0" err="1">
                <a:latin typeface="+mj-ea"/>
                <a:ea typeface="+mj-ea"/>
              </a:rPr>
              <a:t>급식물품의</a:t>
            </a:r>
            <a:r>
              <a:rPr lang="ko-KR" altLang="en-US" sz="1100" kern="0" dirty="0">
                <a:latin typeface="+mj-ea"/>
                <a:ea typeface="+mj-ea"/>
              </a:rPr>
              <a:t> 전날 조리는 가능한 제한하며</a:t>
            </a:r>
            <a:r>
              <a:rPr lang="en-US" altLang="ko-KR" sz="1100" kern="0" dirty="0">
                <a:latin typeface="+mj-ea"/>
                <a:ea typeface="+mj-ea"/>
              </a:rPr>
              <a:t>, </a:t>
            </a:r>
            <a:r>
              <a:rPr lang="ko-KR" altLang="en-US" sz="1100" kern="0" dirty="0">
                <a:latin typeface="+mj-ea"/>
                <a:ea typeface="+mj-ea"/>
              </a:rPr>
              <a:t>매 조리 공정이 끝날 때마다 밥</a:t>
            </a:r>
            <a:r>
              <a:rPr lang="en-US" altLang="ko-KR" sz="1100" kern="0" dirty="0">
                <a:latin typeface="+mj-ea"/>
                <a:ea typeface="+mj-ea"/>
              </a:rPr>
              <a:t>, </a:t>
            </a:r>
            <a:r>
              <a:rPr lang="ko-KR" altLang="en-US" sz="1100" kern="0" dirty="0" err="1">
                <a:latin typeface="+mj-ea"/>
                <a:ea typeface="+mj-ea"/>
              </a:rPr>
              <a:t>반찬류</a:t>
            </a:r>
            <a:r>
              <a:rPr lang="en-US" altLang="ko-KR" sz="1100" kern="0" dirty="0">
                <a:latin typeface="+mj-ea"/>
                <a:ea typeface="+mj-ea"/>
              </a:rPr>
              <a:t>, </a:t>
            </a:r>
            <a:r>
              <a:rPr lang="ko-KR" altLang="en-US" sz="1100" kern="0" dirty="0">
                <a:latin typeface="+mj-ea"/>
                <a:ea typeface="+mj-ea"/>
              </a:rPr>
              <a:t>국 등을 </a:t>
            </a:r>
            <a:r>
              <a:rPr lang="ko-KR" altLang="en-US" sz="1100" kern="0" dirty="0" err="1">
                <a:latin typeface="+mj-ea"/>
                <a:ea typeface="+mj-ea"/>
              </a:rPr>
              <a:t>보존식</a:t>
            </a:r>
            <a:r>
              <a:rPr lang="en-US" altLang="ko-KR" sz="1100" kern="0" dirty="0">
                <a:latin typeface="+mj-ea"/>
                <a:ea typeface="+mj-ea"/>
              </a:rPr>
              <a:t>(5</a:t>
            </a:r>
            <a:r>
              <a:rPr lang="ko-KR" altLang="en-US" sz="1100" kern="0" dirty="0">
                <a:latin typeface="+mj-ea"/>
                <a:ea typeface="+mj-ea"/>
              </a:rPr>
              <a:t>℃이하 상태로 </a:t>
            </a:r>
            <a:r>
              <a:rPr lang="en-US" altLang="ko-KR" sz="1100" kern="0" dirty="0">
                <a:latin typeface="+mj-ea"/>
                <a:ea typeface="+mj-ea"/>
              </a:rPr>
              <a:t>72</a:t>
            </a:r>
            <a:r>
              <a:rPr lang="ko-KR" altLang="en-US" sz="1100" kern="0" dirty="0">
                <a:latin typeface="+mj-ea"/>
                <a:ea typeface="+mj-ea"/>
              </a:rPr>
              <a:t>시간</a:t>
            </a:r>
            <a:r>
              <a:rPr lang="en-US" altLang="ko-KR" sz="1100" kern="0" dirty="0">
                <a:latin typeface="+mj-ea"/>
                <a:ea typeface="+mj-ea"/>
              </a:rPr>
              <a:t>, </a:t>
            </a:r>
            <a:r>
              <a:rPr lang="ko-KR" altLang="en-US" sz="1100" kern="0" dirty="0" err="1">
                <a:latin typeface="+mj-ea"/>
                <a:ea typeface="+mj-ea"/>
              </a:rPr>
              <a:t>전용용기</a:t>
            </a:r>
            <a:r>
              <a:rPr lang="ko-KR" altLang="en-US" sz="1100" kern="0" dirty="0">
                <a:latin typeface="+mj-ea"/>
                <a:ea typeface="+mj-ea"/>
              </a:rPr>
              <a:t> 사용</a:t>
            </a:r>
            <a:r>
              <a:rPr lang="en-US" altLang="ko-KR" sz="1100" kern="0" dirty="0">
                <a:latin typeface="+mj-ea"/>
                <a:ea typeface="+mj-ea"/>
              </a:rPr>
              <a:t>,</a:t>
            </a:r>
            <a:endParaRPr lang="ko-KR" altLang="en-US" sz="1100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en-US" altLang="ko-KR" sz="1100" kern="0" dirty="0">
                <a:latin typeface="+mj-ea"/>
                <a:ea typeface="+mj-ea"/>
              </a:rPr>
              <a:t>100g</a:t>
            </a:r>
            <a:r>
              <a:rPr lang="ko-KR" altLang="en-US" sz="1100" kern="0" dirty="0">
                <a:latin typeface="+mj-ea"/>
                <a:ea typeface="+mj-ea"/>
              </a:rPr>
              <a:t>정도</a:t>
            </a:r>
            <a:r>
              <a:rPr lang="en-US" altLang="ko-KR" sz="1100" kern="0" dirty="0">
                <a:latin typeface="+mj-ea"/>
                <a:ea typeface="+mj-ea"/>
              </a:rPr>
              <a:t>, </a:t>
            </a:r>
            <a:r>
              <a:rPr lang="ko-KR" altLang="en-US" sz="1100" kern="0" dirty="0">
                <a:latin typeface="+mj-ea"/>
                <a:ea typeface="+mj-ea"/>
              </a:rPr>
              <a:t>전용냉장고에 </a:t>
            </a:r>
            <a:r>
              <a:rPr lang="en-US" altLang="ko-KR" sz="1100" kern="0" dirty="0">
                <a:latin typeface="+mj-ea"/>
                <a:ea typeface="+mj-ea"/>
              </a:rPr>
              <a:t>3</a:t>
            </a:r>
            <a:r>
              <a:rPr lang="ko-KR" altLang="en-US" sz="1100" kern="0" dirty="0">
                <a:latin typeface="+mj-ea"/>
                <a:ea typeface="+mj-ea"/>
              </a:rPr>
              <a:t>일간</a:t>
            </a:r>
            <a:r>
              <a:rPr lang="en-US" altLang="ko-KR" sz="1100" kern="0" dirty="0">
                <a:latin typeface="+mj-ea"/>
                <a:ea typeface="+mj-ea"/>
              </a:rPr>
              <a:t>)</a:t>
            </a:r>
            <a:r>
              <a:rPr lang="ko-KR" altLang="en-US" sz="1100" kern="0" dirty="0">
                <a:latin typeface="+mj-ea"/>
                <a:ea typeface="+mj-ea"/>
              </a:rPr>
              <a:t>으로 보관하여 식중독 발생 시 근거 자료로 사용해야 한다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spc="0" dirty="0">
              <a:effectLst/>
              <a:latin typeface="+mj-ea"/>
              <a:ea typeface="+mj-ea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284604" y="2831549"/>
            <a:ext cx="2887329" cy="4731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7800" indent="-177800" fontAlgn="base">
              <a:lnSpc>
                <a:spcPct val="160000"/>
              </a:lnSpc>
            </a:pPr>
            <a:r>
              <a:rPr lang="en-US" altLang="ko-KR" b="1" kern="0" dirty="0">
                <a:latin typeface="맑은 고딕" panose="020B0503020000020004" pitchFamily="50" charset="-127"/>
              </a:rPr>
              <a:t>2) </a:t>
            </a:r>
            <a:r>
              <a:rPr lang="ko-KR" altLang="en-US" b="1" kern="0" dirty="0">
                <a:latin typeface="맑은 고딕" panose="020B0503020000020004" pitchFamily="50" charset="-127"/>
              </a:rPr>
              <a:t>식재료 및 음식물 보관 </a:t>
            </a:r>
            <a:endParaRPr lang="ko-KR" altLang="en-US" sz="1200" kern="0" spc="0" dirty="0">
              <a:effectLst/>
              <a:latin typeface="바탕" panose="02030600000101010101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566399" y="3497335"/>
            <a:ext cx="9342669" cy="117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① 조리한 식품을 실온에 방치하면 음식이 상할 수 있으므로 조리한 음식은 가능한 빨리 섭취하고 냉동식품은 해동과 냉동을 반복하지 않는다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② </a:t>
            </a:r>
            <a:r>
              <a:rPr lang="ko-KR" altLang="en-US" sz="1100" kern="0" dirty="0" err="1">
                <a:latin typeface="+mj-ea"/>
                <a:ea typeface="+mj-ea"/>
              </a:rPr>
              <a:t>조리식품은</a:t>
            </a:r>
            <a:r>
              <a:rPr lang="ko-KR" altLang="en-US" sz="1100" kern="0" dirty="0">
                <a:latin typeface="+mj-ea"/>
                <a:ea typeface="+mj-ea"/>
              </a:rPr>
              <a:t> </a:t>
            </a:r>
            <a:r>
              <a:rPr lang="en-US" altLang="ko-KR" sz="1100" kern="0" dirty="0">
                <a:latin typeface="+mj-ea"/>
                <a:ea typeface="+mj-ea"/>
              </a:rPr>
              <a:t>4~5</a:t>
            </a:r>
            <a:r>
              <a:rPr lang="ko-KR" altLang="en-US" sz="1100" kern="0" dirty="0">
                <a:latin typeface="+mj-ea"/>
                <a:ea typeface="+mj-ea"/>
              </a:rPr>
              <a:t>시간 이상 보관할 경우</a:t>
            </a:r>
            <a:r>
              <a:rPr lang="en-US" altLang="ko-KR" sz="1100" kern="0" dirty="0">
                <a:latin typeface="+mj-ea"/>
                <a:ea typeface="+mj-ea"/>
              </a:rPr>
              <a:t>, </a:t>
            </a:r>
            <a:r>
              <a:rPr lang="ko-KR" altLang="en-US" sz="1100" kern="0" dirty="0">
                <a:latin typeface="+mj-ea"/>
                <a:ea typeface="+mj-ea"/>
              </a:rPr>
              <a:t>반드시 </a:t>
            </a:r>
            <a:r>
              <a:rPr lang="en-US" altLang="ko-KR" sz="1100" kern="0" dirty="0">
                <a:latin typeface="+mj-ea"/>
                <a:ea typeface="+mj-ea"/>
              </a:rPr>
              <a:t>60</a:t>
            </a:r>
            <a:r>
              <a:rPr lang="ko-KR" altLang="en-US" sz="1100" kern="0" dirty="0">
                <a:latin typeface="+mj-ea"/>
                <a:ea typeface="+mj-ea"/>
              </a:rPr>
              <a:t>℃ 이상이나 </a:t>
            </a:r>
            <a:r>
              <a:rPr lang="en-US" altLang="ko-KR" sz="1100" kern="0" dirty="0">
                <a:latin typeface="+mj-ea"/>
                <a:ea typeface="+mj-ea"/>
              </a:rPr>
              <a:t>10</a:t>
            </a:r>
            <a:r>
              <a:rPr lang="ko-KR" altLang="en-US" sz="1100" kern="0" dirty="0">
                <a:latin typeface="+mj-ea"/>
                <a:ea typeface="+mj-ea"/>
              </a:rPr>
              <a:t>℃ 이하에서 저장한다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③ </a:t>
            </a:r>
            <a:r>
              <a:rPr lang="ko-KR" altLang="en-US" sz="1100" kern="0" dirty="0" err="1">
                <a:latin typeface="+mj-ea"/>
                <a:ea typeface="+mj-ea"/>
              </a:rPr>
              <a:t>냉장온도는</a:t>
            </a:r>
            <a:r>
              <a:rPr lang="ko-KR" altLang="en-US" sz="1100" kern="0" dirty="0">
                <a:latin typeface="+mj-ea"/>
                <a:ea typeface="+mj-ea"/>
              </a:rPr>
              <a:t> </a:t>
            </a:r>
            <a:r>
              <a:rPr lang="en-US" altLang="ko-KR" sz="1100" kern="0" dirty="0">
                <a:latin typeface="+mj-ea"/>
                <a:ea typeface="+mj-ea"/>
              </a:rPr>
              <a:t>10</a:t>
            </a:r>
            <a:r>
              <a:rPr lang="ko-KR" altLang="en-US" sz="1100" kern="0" dirty="0">
                <a:latin typeface="+mj-ea"/>
                <a:ea typeface="+mj-ea"/>
              </a:rPr>
              <a:t>℃ 이하 </a:t>
            </a:r>
            <a:r>
              <a:rPr lang="ko-KR" altLang="en-US" sz="1100" kern="0" dirty="0" err="1">
                <a:latin typeface="+mj-ea"/>
                <a:ea typeface="+mj-ea"/>
              </a:rPr>
              <a:t>냉동온도는</a:t>
            </a:r>
            <a:r>
              <a:rPr lang="ko-KR" altLang="en-US" sz="1100" kern="0" dirty="0">
                <a:latin typeface="+mj-ea"/>
                <a:ea typeface="+mj-ea"/>
              </a:rPr>
              <a:t> </a:t>
            </a:r>
            <a:r>
              <a:rPr lang="en-US" altLang="ko-KR" sz="1100" kern="0" dirty="0">
                <a:latin typeface="+mj-ea"/>
                <a:ea typeface="+mj-ea"/>
              </a:rPr>
              <a:t>–18</a:t>
            </a:r>
            <a:r>
              <a:rPr lang="ko-KR" altLang="en-US" sz="1100" kern="0" dirty="0">
                <a:latin typeface="+mj-ea"/>
                <a:ea typeface="+mj-ea"/>
              </a:rPr>
              <a:t>℃ 이하를 유지하도록 한다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④ 조리한 식품과 조리하지 않은 식품이 접촉하면 식품이 오염될 수 있으므로 이를 방지하도록 한다</a:t>
            </a:r>
            <a:endParaRPr lang="ko-KR" altLang="en-US" sz="1100" kern="0" spc="0" dirty="0">
              <a:effectLst/>
              <a:latin typeface="+mj-ea"/>
              <a:ea typeface="+mj-ea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1284604" y="4820266"/>
            <a:ext cx="1718740" cy="4731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7800" indent="-177800" fontAlgn="base">
              <a:lnSpc>
                <a:spcPct val="160000"/>
              </a:lnSpc>
            </a:pPr>
            <a:r>
              <a:rPr lang="en-US" altLang="ko-KR" b="1" kern="0" dirty="0">
                <a:latin typeface="맑은 고딕" panose="020B0503020000020004" pitchFamily="50" charset="-127"/>
              </a:rPr>
              <a:t>3) </a:t>
            </a:r>
            <a:r>
              <a:rPr lang="en-US" altLang="ko-KR" b="1" kern="0" dirty="0" err="1">
                <a:latin typeface="맑은 고딕" panose="020B0503020000020004" pitchFamily="50" charset="-127"/>
              </a:rPr>
              <a:t>음용수</a:t>
            </a:r>
            <a:r>
              <a:rPr lang="en-US" altLang="ko-KR" b="1" kern="0" dirty="0">
                <a:latin typeface="맑은 고딕" panose="020B0503020000020004" pitchFamily="50" charset="-127"/>
              </a:rPr>
              <a:t> </a:t>
            </a:r>
            <a:r>
              <a:rPr lang="en-US" altLang="ko-KR" b="1" kern="0" dirty="0" err="1">
                <a:latin typeface="맑은 고딕" panose="020B0503020000020004" pitchFamily="50" charset="-127"/>
              </a:rPr>
              <a:t>관리</a:t>
            </a:r>
            <a:endParaRPr lang="en-US" altLang="ko-KR" kern="0" dirty="0">
              <a:latin typeface="바탕" panose="02030600000101010101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1566399" y="5407426"/>
            <a:ext cx="8905703" cy="63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① 음용수는 반드시 끊인 물을 제공하며</a:t>
            </a:r>
            <a:r>
              <a:rPr lang="en-US" altLang="ko-KR" sz="1100" kern="0" dirty="0">
                <a:latin typeface="+mj-ea"/>
                <a:ea typeface="+mj-ea"/>
              </a:rPr>
              <a:t>, </a:t>
            </a:r>
            <a:r>
              <a:rPr lang="ko-KR" altLang="en-US" sz="1100" kern="0" dirty="0">
                <a:latin typeface="+mj-ea"/>
                <a:ea typeface="+mj-ea"/>
              </a:rPr>
              <a:t>보온병과 물컵에 대해 철저히 위생관리 해야 한다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② 정수기를 사용하는 경우 정수기필터에 대한 정기적인 관리가 이루어져 노인들이 안전하게 물을 마실 수 있도록 한다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r>
              <a:rPr lang="ko-KR" altLang="en-US" sz="1100" kern="0" dirty="0">
                <a:latin typeface="+mj-ea"/>
                <a:ea typeface="+mj-ea"/>
              </a:rPr>
              <a:t> </a:t>
            </a:r>
            <a:endParaRPr lang="ko-KR" altLang="en-US" sz="1100" kern="0" spc="0" dirty="0">
              <a:effectLst/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2449170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235826" y="312498"/>
            <a:ext cx="6096000" cy="473143"/>
          </a:xfrm>
          <a:prstGeom prst="rect">
            <a:avLst/>
          </a:prstGeom>
        </p:spPr>
        <p:txBody>
          <a:bodyPr>
            <a:spAutoFit/>
          </a:bodyPr>
          <a:lstStyle/>
          <a:p>
            <a:pPr marL="177800" indent="-177800" fontAlgn="base">
              <a:lnSpc>
                <a:spcPct val="160000"/>
              </a:lnSpc>
            </a:pPr>
            <a:r>
              <a:rPr lang="en-US" altLang="ko-KR" b="1" kern="0" dirty="0">
                <a:solidFill>
                  <a:srgbClr val="FF0000"/>
                </a:solidFill>
                <a:latin typeface="맑은 고딕" panose="020B0503020000020004" pitchFamily="50" charset="-127"/>
              </a:rPr>
              <a:t>4. </a:t>
            </a:r>
            <a:r>
              <a:rPr lang="ko-KR" altLang="en-US" b="1" kern="0" dirty="0">
                <a:solidFill>
                  <a:srgbClr val="FF0000"/>
                </a:solidFill>
                <a:latin typeface="맑은 고딕" panose="020B0503020000020004" pitchFamily="50" charset="-127"/>
              </a:rPr>
              <a:t>식기 및 주방의 위생관리</a:t>
            </a:r>
            <a:endParaRPr lang="ko-KR" altLang="en-US" sz="1100" kern="0" spc="0" dirty="0">
              <a:solidFill>
                <a:srgbClr val="FF0000"/>
              </a:solidFill>
              <a:effectLst/>
              <a:latin typeface="바탕" panose="02030600000101010101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1491849" y="667416"/>
            <a:ext cx="2574744" cy="4731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7800" indent="-177800" fontAlgn="base">
              <a:lnSpc>
                <a:spcPct val="160000"/>
              </a:lnSpc>
            </a:pPr>
            <a:r>
              <a:rPr lang="en-US" altLang="ko-KR" b="1" kern="0" dirty="0">
                <a:latin typeface="맑은 고딕" panose="020B0503020000020004" pitchFamily="50" charset="-127"/>
              </a:rPr>
              <a:t>1) </a:t>
            </a:r>
            <a:r>
              <a:rPr lang="ko-KR" altLang="en-US" b="1" kern="0" dirty="0">
                <a:latin typeface="맑은 고딕" panose="020B0503020000020004" pitchFamily="50" charset="-127"/>
              </a:rPr>
              <a:t>그릇 및 </a:t>
            </a:r>
            <a:r>
              <a:rPr lang="ko-KR" altLang="en-US" b="1" kern="0" dirty="0" err="1">
                <a:latin typeface="맑은 고딕" panose="020B0503020000020004" pitchFamily="50" charset="-127"/>
              </a:rPr>
              <a:t>식기류</a:t>
            </a:r>
            <a:r>
              <a:rPr lang="ko-KR" altLang="en-US" b="1" kern="0" dirty="0">
                <a:latin typeface="맑은 고딕" panose="020B0503020000020004" pitchFamily="50" charset="-127"/>
              </a:rPr>
              <a:t> 관리</a:t>
            </a:r>
            <a:endParaRPr lang="ko-KR" altLang="en-US" sz="1200" kern="0" spc="0" dirty="0">
              <a:effectLst/>
              <a:latin typeface="바탕" panose="02030600000101010101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1842654" y="1140559"/>
            <a:ext cx="7625542" cy="17173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800" indent="-177800" fontAlgn="base">
              <a:lnSpc>
                <a:spcPct val="160000"/>
              </a:lnSpc>
            </a:pPr>
            <a:r>
              <a:rPr lang="ko-KR" altLang="en-US" sz="1100" b="1" kern="0" dirty="0">
                <a:latin typeface="+mj-ea"/>
                <a:ea typeface="+mj-ea"/>
              </a:rPr>
              <a:t>① 물에 불린 다음 수세미나 스펀지 등에 주방용 세제를 사용하여 닦는다</a:t>
            </a:r>
            <a:r>
              <a:rPr lang="en-US" altLang="ko-KR" sz="1100" b="1" kern="0" dirty="0">
                <a:latin typeface="+mj-ea"/>
                <a:ea typeface="+mj-ea"/>
              </a:rPr>
              <a:t>.</a:t>
            </a:r>
            <a:endParaRPr lang="ko-KR" altLang="en-US" sz="1100" b="1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② 세제 성분이 남지 않도록 </a:t>
            </a:r>
            <a:r>
              <a:rPr lang="en-US" altLang="ko-KR" sz="1100" kern="0" dirty="0">
                <a:latin typeface="+mj-ea"/>
                <a:ea typeface="+mj-ea"/>
              </a:rPr>
              <a:t>3</a:t>
            </a:r>
            <a:r>
              <a:rPr lang="ko-KR" altLang="en-US" sz="1100" kern="0" dirty="0">
                <a:latin typeface="+mj-ea"/>
                <a:ea typeface="+mj-ea"/>
              </a:rPr>
              <a:t>회 이상 깨끗이 헹군다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③ 씻은 </a:t>
            </a:r>
            <a:r>
              <a:rPr lang="ko-KR" altLang="en-US" sz="1100" kern="0" dirty="0" err="1">
                <a:latin typeface="+mj-ea"/>
                <a:ea typeface="+mj-ea"/>
              </a:rPr>
              <a:t>식기류는</a:t>
            </a:r>
            <a:r>
              <a:rPr lang="ko-KR" altLang="en-US" sz="1100" kern="0" dirty="0">
                <a:latin typeface="+mj-ea"/>
                <a:ea typeface="+mj-ea"/>
              </a:rPr>
              <a:t> 행주로 닦지 말고 물기가 건조되도록 어긋나게 쌍아 놓고</a:t>
            </a:r>
            <a:r>
              <a:rPr lang="en-US" altLang="ko-KR" sz="1100" kern="0" dirty="0">
                <a:latin typeface="+mj-ea"/>
                <a:ea typeface="+mj-ea"/>
              </a:rPr>
              <a:t>, </a:t>
            </a:r>
            <a:r>
              <a:rPr lang="ko-KR" altLang="en-US" sz="1100" kern="0" dirty="0">
                <a:latin typeface="+mj-ea"/>
                <a:ea typeface="+mj-ea"/>
              </a:rPr>
              <a:t>물기가 마른 후 정리한다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④ 모든 </a:t>
            </a:r>
            <a:r>
              <a:rPr lang="ko-KR" altLang="en-US" sz="1100" kern="0" dirty="0" err="1">
                <a:latin typeface="+mj-ea"/>
                <a:ea typeface="+mj-ea"/>
              </a:rPr>
              <a:t>식기류는</a:t>
            </a:r>
            <a:r>
              <a:rPr lang="ko-KR" altLang="en-US" sz="1100" kern="0" dirty="0">
                <a:latin typeface="+mj-ea"/>
                <a:ea typeface="+mj-ea"/>
              </a:rPr>
              <a:t> 바닥에 놔두지 않도록 주의한다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⑤ </a:t>
            </a:r>
            <a:r>
              <a:rPr lang="ko-KR" altLang="en-US" sz="1100" kern="0" dirty="0" err="1">
                <a:latin typeface="+mj-ea"/>
                <a:ea typeface="+mj-ea"/>
              </a:rPr>
              <a:t>유리류의</a:t>
            </a:r>
            <a:r>
              <a:rPr lang="ko-KR" altLang="en-US" sz="1100" kern="0" dirty="0">
                <a:latin typeface="+mj-ea"/>
                <a:ea typeface="+mj-ea"/>
              </a:rPr>
              <a:t> 그릇은 뜨겁게 달구어진 상태에서 찬물에 담그면 그릇이 깨질 위험이 있으므로 주의한다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⑥ 식기는 세척하여 건조한다</a:t>
            </a:r>
            <a:r>
              <a:rPr lang="en-US" altLang="ko-KR" sz="1100" kern="0" dirty="0">
                <a:latin typeface="+mj-ea"/>
                <a:ea typeface="+mj-ea"/>
              </a:rPr>
              <a:t>. </a:t>
            </a:r>
            <a:r>
              <a:rPr lang="ko-KR" altLang="en-US" sz="1100" kern="0" dirty="0">
                <a:latin typeface="+mj-ea"/>
                <a:ea typeface="+mj-ea"/>
              </a:rPr>
              <a:t>매번 소독을 할 필요는 없으나 습도가 높은 기간이나 감염 질환이 있는 경우는 소독한다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spc="0" dirty="0">
              <a:effectLst/>
              <a:latin typeface="+mj-ea"/>
              <a:ea typeface="+mj-ea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1491849" y="2746414"/>
            <a:ext cx="2411238" cy="4731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7800" indent="-177800" fontAlgn="base">
              <a:lnSpc>
                <a:spcPct val="160000"/>
              </a:lnSpc>
            </a:pPr>
            <a:r>
              <a:rPr lang="en-US" altLang="ko-KR" b="1" kern="0" dirty="0">
                <a:latin typeface="맑은 고딕" panose="020B0503020000020004" pitchFamily="50" charset="-127"/>
              </a:rPr>
              <a:t>2) </a:t>
            </a:r>
            <a:r>
              <a:rPr lang="ko-KR" altLang="en-US" b="1" kern="0" dirty="0">
                <a:latin typeface="맑은 고딕" panose="020B0503020000020004" pitchFamily="50" charset="-127"/>
              </a:rPr>
              <a:t>플라스틱 </a:t>
            </a:r>
            <a:r>
              <a:rPr lang="ko-KR" altLang="en-US" b="1" kern="0" dirty="0" err="1">
                <a:latin typeface="맑은 고딕" panose="020B0503020000020004" pitchFamily="50" charset="-127"/>
              </a:rPr>
              <a:t>용기관리</a:t>
            </a:r>
            <a:endParaRPr lang="ko-KR" altLang="en-US" sz="1200" kern="0" spc="0" dirty="0">
              <a:effectLst/>
              <a:latin typeface="바탕" panose="02030600000101010101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842654" y="3219557"/>
            <a:ext cx="9096894" cy="63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800" indent="-177800" fontAlgn="base">
              <a:lnSpc>
                <a:spcPct val="160000"/>
              </a:lnSpc>
            </a:pPr>
            <a:r>
              <a:rPr lang="ko-KR" altLang="en-US" sz="1100" b="1" kern="0" dirty="0">
                <a:latin typeface="+mj-ea"/>
                <a:ea typeface="+mj-ea"/>
              </a:rPr>
              <a:t>① 음식이 뜨거울 때 담지 않는다</a:t>
            </a:r>
            <a:r>
              <a:rPr lang="en-US" altLang="ko-KR" sz="1100" b="1" kern="0" dirty="0">
                <a:latin typeface="+mj-ea"/>
                <a:ea typeface="+mj-ea"/>
              </a:rPr>
              <a:t>.</a:t>
            </a:r>
            <a:endParaRPr lang="ko-KR" altLang="en-US" sz="1100" b="1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② 밀폐용기 관리</a:t>
            </a:r>
            <a:r>
              <a:rPr lang="en-US" altLang="ko-KR" sz="1100" kern="0" dirty="0">
                <a:latin typeface="+mj-ea"/>
                <a:ea typeface="+mj-ea"/>
              </a:rPr>
              <a:t>: </a:t>
            </a:r>
            <a:r>
              <a:rPr lang="ko-KR" altLang="en-US" sz="1100" kern="0" dirty="0">
                <a:latin typeface="+mj-ea"/>
                <a:ea typeface="+mj-ea"/>
              </a:rPr>
              <a:t>밀폐용기에서 냄새가 나면 사용한 </a:t>
            </a:r>
            <a:r>
              <a:rPr lang="ko-KR" altLang="en-US" sz="1100" kern="0" dirty="0" err="1">
                <a:latin typeface="+mj-ea"/>
                <a:ea typeface="+mj-ea"/>
              </a:rPr>
              <a:t>녹차티백을</a:t>
            </a:r>
            <a:r>
              <a:rPr lang="ko-KR" altLang="en-US" sz="1100" kern="0" dirty="0">
                <a:latin typeface="+mj-ea"/>
                <a:ea typeface="+mj-ea"/>
              </a:rPr>
              <a:t> </a:t>
            </a:r>
            <a:r>
              <a:rPr lang="en-US" altLang="ko-KR" sz="1100" kern="0" dirty="0">
                <a:latin typeface="+mj-ea"/>
                <a:ea typeface="+mj-ea"/>
              </a:rPr>
              <a:t>2~3</a:t>
            </a:r>
            <a:r>
              <a:rPr lang="ko-KR" altLang="en-US" sz="1100" kern="0" dirty="0">
                <a:latin typeface="+mj-ea"/>
                <a:ea typeface="+mj-ea"/>
              </a:rPr>
              <a:t>개 넣고 뜨거운 물을 부어 하룻밤 정도 두면 냄새와 끈적임이 없어진다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spc="0" dirty="0">
              <a:effectLst/>
              <a:latin typeface="+mj-ea"/>
              <a:ea typeface="+mj-ea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491849" y="3728543"/>
            <a:ext cx="1861407" cy="4731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7800" indent="-177800" fontAlgn="base">
              <a:lnSpc>
                <a:spcPct val="160000"/>
              </a:lnSpc>
            </a:pPr>
            <a:r>
              <a:rPr lang="en-US" altLang="ko-KR" b="1" kern="0" dirty="0">
                <a:latin typeface="맑은 고딕" panose="020B0503020000020004" pitchFamily="50" charset="-127"/>
              </a:rPr>
              <a:t>3) 칼, </a:t>
            </a:r>
            <a:r>
              <a:rPr lang="en-US" altLang="ko-KR" b="1" kern="0" dirty="0" err="1">
                <a:latin typeface="맑은 고딕" panose="020B0503020000020004" pitchFamily="50" charset="-127"/>
              </a:rPr>
              <a:t>도마</a:t>
            </a:r>
            <a:r>
              <a:rPr lang="en-US" altLang="ko-KR" b="1" kern="0" dirty="0">
                <a:latin typeface="맑은 고딕" panose="020B0503020000020004" pitchFamily="50" charset="-127"/>
              </a:rPr>
              <a:t> </a:t>
            </a:r>
            <a:r>
              <a:rPr lang="en-US" altLang="ko-KR" b="1" kern="0" dirty="0" err="1">
                <a:latin typeface="맑은 고딕" panose="020B0503020000020004" pitchFamily="50" charset="-127"/>
              </a:rPr>
              <a:t>관리</a:t>
            </a:r>
            <a:endParaRPr lang="en-US" altLang="ko-KR" sz="1600" kern="0" dirty="0">
              <a:latin typeface="바탕" panose="02030600000101010101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1759528" y="4183501"/>
            <a:ext cx="9682942" cy="2259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800" indent="-177800" fontAlgn="base">
              <a:lnSpc>
                <a:spcPct val="160000"/>
              </a:lnSpc>
            </a:pPr>
            <a:r>
              <a:rPr lang="ko-KR" altLang="en-US" sz="1100" b="1" kern="0" dirty="0">
                <a:latin typeface="+mj-ea"/>
                <a:ea typeface="+mj-ea"/>
              </a:rPr>
              <a:t>① 칼과 도마는 고기</a:t>
            </a:r>
            <a:r>
              <a:rPr lang="en-US" altLang="ko-KR" sz="1100" b="1" kern="0" dirty="0">
                <a:latin typeface="+mj-ea"/>
                <a:ea typeface="+mj-ea"/>
              </a:rPr>
              <a:t>, </a:t>
            </a:r>
            <a:r>
              <a:rPr lang="ko-KR" altLang="en-US" sz="1100" b="1" kern="0" dirty="0">
                <a:latin typeface="+mj-ea"/>
                <a:ea typeface="+mj-ea"/>
              </a:rPr>
              <a:t>생선</a:t>
            </a:r>
            <a:r>
              <a:rPr lang="en-US" altLang="ko-KR" sz="1100" b="1" kern="0" dirty="0">
                <a:latin typeface="+mj-ea"/>
                <a:ea typeface="+mj-ea"/>
              </a:rPr>
              <a:t>, </a:t>
            </a:r>
            <a:r>
              <a:rPr lang="ko-KR" altLang="en-US" sz="1100" b="1" kern="0" dirty="0">
                <a:latin typeface="+mj-ea"/>
                <a:ea typeface="+mj-ea"/>
              </a:rPr>
              <a:t>빵</a:t>
            </a:r>
            <a:r>
              <a:rPr lang="en-US" altLang="ko-KR" sz="1100" b="1" kern="0" dirty="0">
                <a:latin typeface="+mj-ea"/>
                <a:ea typeface="+mj-ea"/>
              </a:rPr>
              <a:t>, </a:t>
            </a:r>
            <a:r>
              <a:rPr lang="ko-KR" altLang="en-US" sz="1100" b="1" kern="0" dirty="0">
                <a:latin typeface="+mj-ea"/>
                <a:ea typeface="+mj-ea"/>
              </a:rPr>
              <a:t>채소</a:t>
            </a:r>
            <a:r>
              <a:rPr lang="en-US" altLang="ko-KR" sz="1100" b="1" kern="0" dirty="0">
                <a:latin typeface="+mj-ea"/>
                <a:ea typeface="+mj-ea"/>
              </a:rPr>
              <a:t>, </a:t>
            </a:r>
            <a:r>
              <a:rPr lang="ko-KR" altLang="en-US" sz="1100" b="1" kern="0" dirty="0">
                <a:latin typeface="+mj-ea"/>
                <a:ea typeface="+mj-ea"/>
              </a:rPr>
              <a:t>과일 칼 등 조리에 맞는 것을 구입하고 용도에 맞게 사용한다</a:t>
            </a:r>
            <a:r>
              <a:rPr lang="en-US" altLang="ko-KR" sz="1100" b="1" kern="0" dirty="0">
                <a:latin typeface="+mj-ea"/>
                <a:ea typeface="+mj-ea"/>
              </a:rPr>
              <a:t>.</a:t>
            </a:r>
            <a:endParaRPr lang="ko-KR" altLang="en-US" sz="1100" b="1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② 칼은 사용한 후 깨끗이 씻고 마른 행주로 닦아 안전한 곳에 보관한다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③ 도마 사용 시 건조된 도마에 재료를 놓고 썰면 재료의 냄새나 색깔이 도마에 얼룩지고 잘 씻어지지 않으므로 사용 전 물에 씻은 다음 깨끗한 행주로 닦아서 사용한다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④ 도마를 사용한 후 세제를 묻혀 충분히 씻고 찬물로 헹구어 햇볕에 건조시킨다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⑤ 도마와 칼은 육류</a:t>
            </a:r>
            <a:r>
              <a:rPr lang="en-US" altLang="ko-KR" sz="1100" kern="0" dirty="0">
                <a:latin typeface="+mj-ea"/>
                <a:ea typeface="+mj-ea"/>
              </a:rPr>
              <a:t>, </a:t>
            </a:r>
            <a:r>
              <a:rPr lang="ko-KR" altLang="en-US" sz="1100" kern="0" dirty="0">
                <a:latin typeface="+mj-ea"/>
                <a:ea typeface="+mj-ea"/>
              </a:rPr>
              <a:t>생선</a:t>
            </a:r>
            <a:r>
              <a:rPr lang="en-US" altLang="ko-KR" sz="1100" kern="0" dirty="0">
                <a:latin typeface="+mj-ea"/>
                <a:ea typeface="+mj-ea"/>
              </a:rPr>
              <a:t>, </a:t>
            </a:r>
            <a:r>
              <a:rPr lang="ko-KR" altLang="en-US" sz="1100" kern="0" dirty="0" err="1">
                <a:latin typeface="+mj-ea"/>
                <a:ea typeface="+mj-ea"/>
              </a:rPr>
              <a:t>생야채</a:t>
            </a:r>
            <a:r>
              <a:rPr lang="en-US" altLang="ko-KR" sz="1100" kern="0" dirty="0">
                <a:latin typeface="+mj-ea"/>
                <a:ea typeface="+mj-ea"/>
              </a:rPr>
              <a:t>, </a:t>
            </a:r>
            <a:r>
              <a:rPr lang="ko-KR" altLang="en-US" sz="1100" kern="0" dirty="0">
                <a:latin typeface="+mj-ea"/>
                <a:ea typeface="+mj-ea"/>
              </a:rPr>
              <a:t>익힌 야채 등으로 구분하여 사용하는 것이 좋으나</a:t>
            </a:r>
            <a:r>
              <a:rPr lang="en-US" altLang="ko-KR" sz="1100" kern="0" dirty="0">
                <a:latin typeface="+mj-ea"/>
                <a:ea typeface="+mj-ea"/>
              </a:rPr>
              <a:t>, </a:t>
            </a:r>
            <a:endParaRPr lang="ko-KR" altLang="en-US" sz="1100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어려울 경우에는 식재료에 있는 병원균의 오염 예방을 위하여 사용 후 바로 먹을 것과 사용 후 익힐 것으로 나눠 구분한다</a:t>
            </a:r>
            <a:r>
              <a:rPr lang="en-US" altLang="ko-KR" sz="1100" kern="0" dirty="0">
                <a:latin typeface="+mj-ea"/>
                <a:ea typeface="+mj-ea"/>
              </a:rPr>
              <a:t>. </a:t>
            </a:r>
            <a:r>
              <a:rPr lang="ko-KR" altLang="en-US" sz="1100" kern="0" dirty="0">
                <a:latin typeface="+mj-ea"/>
                <a:ea typeface="+mj-ea"/>
              </a:rPr>
              <a:t>색깔로 구분하면 편리하다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dirty="0">
              <a:latin typeface="+mj-ea"/>
              <a:ea typeface="+mj-ea"/>
            </a:endParaRPr>
          </a:p>
          <a:p>
            <a:pPr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⑥ 도마와 칼은 사용 후 세제와 물로 세척</a:t>
            </a:r>
            <a:r>
              <a:rPr lang="en-US" altLang="ko-KR" sz="1100" kern="0" dirty="0">
                <a:latin typeface="+mj-ea"/>
                <a:ea typeface="+mj-ea"/>
              </a:rPr>
              <a:t>, </a:t>
            </a:r>
            <a:r>
              <a:rPr lang="ko-KR" altLang="en-US" sz="1100" kern="0" dirty="0">
                <a:latin typeface="+mj-ea"/>
                <a:ea typeface="+mj-ea"/>
              </a:rPr>
              <a:t>건조하며</a:t>
            </a:r>
            <a:r>
              <a:rPr lang="en-US" altLang="ko-KR" sz="1100" kern="0" dirty="0">
                <a:latin typeface="+mj-ea"/>
                <a:ea typeface="+mj-ea"/>
              </a:rPr>
              <a:t>, </a:t>
            </a:r>
            <a:r>
              <a:rPr lang="ko-KR" altLang="en-US" sz="1100" kern="0" dirty="0">
                <a:latin typeface="+mj-ea"/>
                <a:ea typeface="+mj-ea"/>
              </a:rPr>
              <a:t>가능한 매번 소독한다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spc="0" dirty="0">
              <a:effectLst/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7830774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161378" y="0"/>
            <a:ext cx="1207382" cy="346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7800" indent="-177800" fontAlgn="base">
              <a:lnSpc>
                <a:spcPct val="160000"/>
              </a:lnSpc>
            </a:pPr>
            <a:r>
              <a:rPr lang="en-US" altLang="ko-KR" sz="1200" b="1" kern="0" dirty="0">
                <a:solidFill>
                  <a:srgbClr val="FF0000"/>
                </a:solidFill>
                <a:latin typeface="맑은 고딕" panose="020B0503020000020004" pitchFamily="50" charset="-127"/>
              </a:rPr>
              <a:t>4) </a:t>
            </a:r>
            <a:r>
              <a:rPr lang="en-US" altLang="ko-KR" sz="1200" b="1" kern="0" dirty="0" err="1">
                <a:solidFill>
                  <a:srgbClr val="FF0000"/>
                </a:solidFill>
                <a:latin typeface="맑은 고딕" panose="020B0503020000020004" pitchFamily="50" charset="-127"/>
              </a:rPr>
              <a:t>개수대</a:t>
            </a:r>
            <a:r>
              <a:rPr lang="en-US" altLang="ko-KR" sz="1200" b="1" kern="0" dirty="0">
                <a:solidFill>
                  <a:srgbClr val="FF0000"/>
                </a:solidFill>
                <a:latin typeface="맑은 고딕" panose="020B0503020000020004" pitchFamily="50" charset="-127"/>
              </a:rPr>
              <a:t> </a:t>
            </a:r>
            <a:r>
              <a:rPr lang="en-US" altLang="ko-KR" sz="1200" b="1" kern="0" dirty="0" err="1">
                <a:solidFill>
                  <a:srgbClr val="FF0000"/>
                </a:solidFill>
                <a:latin typeface="맑은 고딕" panose="020B0503020000020004" pitchFamily="50" charset="-127"/>
              </a:rPr>
              <a:t>관리</a:t>
            </a:r>
            <a:endParaRPr lang="en-US" altLang="ko-KR" sz="1200" b="1" kern="0" dirty="0">
              <a:solidFill>
                <a:srgbClr val="FF0000"/>
              </a:solidFill>
              <a:latin typeface="바탕" panose="02030600000101010101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1343891" y="346185"/>
            <a:ext cx="9296400" cy="63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800" indent="-177800" fontAlgn="base">
              <a:lnSpc>
                <a:spcPct val="160000"/>
              </a:lnSpc>
            </a:pPr>
            <a:r>
              <a:rPr lang="ko-KR" altLang="en-US" sz="1100" b="1" kern="0" dirty="0">
                <a:latin typeface="+mj-ea"/>
                <a:ea typeface="+mj-ea"/>
              </a:rPr>
              <a:t>① 조리가 끝나면 찌꺼기 거름망을 반드시 비운다</a:t>
            </a:r>
            <a:r>
              <a:rPr lang="en-US" altLang="ko-KR" sz="1100" b="1" kern="0" dirty="0">
                <a:latin typeface="+mj-ea"/>
                <a:ea typeface="+mj-ea"/>
              </a:rPr>
              <a:t>.</a:t>
            </a:r>
            <a:endParaRPr lang="ko-KR" altLang="en-US" sz="1100" b="1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② 주방용 세정제를 이용해서 솔로 닦아 낸 후 물과 식초를 섞은 후 배수구에 부으면 악취가 사라진다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spc="0" dirty="0">
              <a:effectLst/>
              <a:latin typeface="+mj-ea"/>
              <a:ea typeface="+mj-ea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1161378" y="980205"/>
            <a:ext cx="1207382" cy="3877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7800" indent="-177800" fontAlgn="base">
              <a:lnSpc>
                <a:spcPct val="160000"/>
              </a:lnSpc>
            </a:pPr>
            <a:r>
              <a:rPr lang="en-US" altLang="ko-KR" sz="1200" b="1" kern="0" dirty="0">
                <a:solidFill>
                  <a:srgbClr val="FF0000"/>
                </a:solidFill>
                <a:latin typeface="맑은 고딕" panose="020B0503020000020004" pitchFamily="50" charset="-127"/>
              </a:rPr>
              <a:t>5) </a:t>
            </a:r>
            <a:r>
              <a:rPr lang="en-US" altLang="ko-KR" sz="1200" b="1" kern="0" dirty="0" err="1">
                <a:solidFill>
                  <a:srgbClr val="FF0000"/>
                </a:solidFill>
                <a:latin typeface="맑은 고딕" panose="020B0503020000020004" pitchFamily="50" charset="-127"/>
              </a:rPr>
              <a:t>냉장고</a:t>
            </a:r>
            <a:r>
              <a:rPr lang="en-US" altLang="ko-KR" sz="1200" b="1" kern="0" dirty="0">
                <a:solidFill>
                  <a:srgbClr val="FF0000"/>
                </a:solidFill>
                <a:latin typeface="맑은 고딕" panose="020B0503020000020004" pitchFamily="50" charset="-127"/>
              </a:rPr>
              <a:t> </a:t>
            </a:r>
            <a:r>
              <a:rPr lang="en-US" altLang="ko-KR" sz="1200" b="1" kern="0" dirty="0" err="1">
                <a:solidFill>
                  <a:srgbClr val="FF0000"/>
                </a:solidFill>
                <a:latin typeface="맑은 고딕" panose="020B0503020000020004" pitchFamily="50" charset="-127"/>
              </a:rPr>
              <a:t>관리</a:t>
            </a:r>
            <a:endParaRPr lang="en-US" altLang="ko-KR" sz="1100" kern="0" dirty="0">
              <a:solidFill>
                <a:srgbClr val="000000"/>
              </a:solidFill>
              <a:latin typeface="바탕" panose="02030600000101010101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1343891" y="1326390"/>
            <a:ext cx="9687098" cy="33424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800" indent="-177800" fontAlgn="base">
              <a:lnSpc>
                <a:spcPct val="160000"/>
              </a:lnSpc>
            </a:pPr>
            <a:r>
              <a:rPr lang="ko-KR" altLang="en-US" sz="1100" b="1" kern="0" dirty="0">
                <a:latin typeface="+mj-ea"/>
                <a:ea typeface="+mj-ea"/>
              </a:rPr>
              <a:t>① </a:t>
            </a:r>
            <a:r>
              <a:rPr lang="ko-KR" altLang="en-US" sz="1100" b="1" kern="0" dirty="0" err="1">
                <a:latin typeface="+mj-ea"/>
                <a:ea typeface="+mj-ea"/>
              </a:rPr>
              <a:t>야채박스나</a:t>
            </a:r>
            <a:r>
              <a:rPr lang="ko-KR" altLang="en-US" sz="1100" b="1" kern="0" dirty="0">
                <a:latin typeface="+mj-ea"/>
                <a:ea typeface="+mj-ea"/>
              </a:rPr>
              <a:t> 선반 등을 꺼내어 주방용 세정제로 닦고</a:t>
            </a:r>
            <a:r>
              <a:rPr lang="en-US" altLang="ko-KR" sz="1100" b="1" kern="0" dirty="0">
                <a:latin typeface="+mj-ea"/>
                <a:ea typeface="+mj-ea"/>
              </a:rPr>
              <a:t>, </a:t>
            </a:r>
            <a:r>
              <a:rPr lang="ko-KR" altLang="en-US" sz="1100" b="1" kern="0" dirty="0">
                <a:latin typeface="+mj-ea"/>
                <a:ea typeface="+mj-ea"/>
              </a:rPr>
              <a:t>소다나 식초를 따뜻한 물에 타서 닦아 준다</a:t>
            </a:r>
            <a:r>
              <a:rPr lang="en-US" altLang="ko-KR" sz="1100" b="1" kern="0" dirty="0">
                <a:latin typeface="+mj-ea"/>
                <a:ea typeface="+mj-ea"/>
              </a:rPr>
              <a:t>.</a:t>
            </a:r>
            <a:endParaRPr lang="ko-KR" altLang="en-US" sz="1100" b="1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② </a:t>
            </a:r>
            <a:r>
              <a:rPr lang="ko-KR" altLang="en-US" sz="1100" kern="0" dirty="0" err="1">
                <a:latin typeface="+mj-ea"/>
                <a:ea typeface="+mj-ea"/>
              </a:rPr>
              <a:t>도어패킹은</a:t>
            </a:r>
            <a:r>
              <a:rPr lang="ko-KR" altLang="en-US" sz="1100" kern="0" dirty="0">
                <a:latin typeface="+mj-ea"/>
                <a:ea typeface="+mj-ea"/>
              </a:rPr>
              <a:t> 헌 칫솔에 세제를 묻혀 꼼꼼히 닦고</a:t>
            </a:r>
            <a:r>
              <a:rPr lang="en-US" altLang="ko-KR" sz="1100" kern="0" dirty="0">
                <a:latin typeface="+mj-ea"/>
                <a:ea typeface="+mj-ea"/>
              </a:rPr>
              <a:t>, </a:t>
            </a:r>
            <a:r>
              <a:rPr lang="ko-KR" altLang="en-US" sz="1100" kern="0" dirty="0">
                <a:latin typeface="+mj-ea"/>
                <a:ea typeface="+mj-ea"/>
              </a:rPr>
              <a:t>뜨거운 물로 한 번 더 닦아낸 후 끝으로 알코올을 솜에 묻혀 닦아준다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③ 소독용 알코올이나 맥주를 헝겊에 묻혀 닦아주면 더러움과 악취가 없어진다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④ 냉장고는 주 </a:t>
            </a:r>
            <a:r>
              <a:rPr lang="en-US" altLang="ko-KR" sz="1100" kern="0" dirty="0">
                <a:latin typeface="+mj-ea"/>
                <a:ea typeface="+mj-ea"/>
              </a:rPr>
              <a:t>1</a:t>
            </a:r>
            <a:r>
              <a:rPr lang="ko-KR" altLang="en-US" sz="1100" kern="0" dirty="0">
                <a:latin typeface="+mj-ea"/>
                <a:ea typeface="+mj-ea"/>
              </a:rPr>
              <a:t>회 이상 청소하고 항상 내부 청결을 유지하도록 한다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⑤ 숯이나 탄 </a:t>
            </a:r>
            <a:r>
              <a:rPr lang="ko-KR" altLang="en-US" sz="1100" kern="0" dirty="0" err="1">
                <a:latin typeface="+mj-ea"/>
                <a:ea typeface="+mj-ea"/>
              </a:rPr>
              <a:t>빵조각은</a:t>
            </a:r>
            <a:r>
              <a:rPr lang="ko-KR" altLang="en-US" sz="1100" kern="0" dirty="0">
                <a:latin typeface="+mj-ea"/>
                <a:ea typeface="+mj-ea"/>
              </a:rPr>
              <a:t> 좋은 탈취제로 냉장고 한 편에 놓아두면 냄새를 없앨 수 있다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⑥ 음식이나 식재료는 비닐에 씌우거나 뚜껑을 덮어 보관한다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dirty="0">
              <a:latin typeface="+mj-ea"/>
              <a:ea typeface="+mj-ea"/>
            </a:endParaRPr>
          </a:p>
          <a:p>
            <a:pPr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⑦ 뜨거운 음식은 식힌 후 냉장고에 넣는다</a:t>
            </a:r>
            <a:r>
              <a:rPr lang="en-US" altLang="ko-KR" sz="1100" kern="0" dirty="0">
                <a:latin typeface="+mj-ea"/>
                <a:ea typeface="+mj-ea"/>
              </a:rPr>
              <a:t>.(</a:t>
            </a:r>
            <a:r>
              <a:rPr lang="ko-KR" altLang="en-US" sz="1100" kern="0" dirty="0">
                <a:latin typeface="+mj-ea"/>
                <a:ea typeface="+mj-ea"/>
              </a:rPr>
              <a:t>뜨거운 상태로 냉장고에 넣으면 냉장고 온도를 상승시켜 나머지 음식을 상하게 한다</a:t>
            </a:r>
            <a:r>
              <a:rPr lang="en-US" altLang="ko-KR" sz="1100" kern="0" dirty="0">
                <a:latin typeface="+mj-ea"/>
                <a:ea typeface="+mj-ea"/>
              </a:rPr>
              <a:t>.)</a:t>
            </a:r>
            <a:endParaRPr lang="ko-KR" altLang="en-US" sz="1100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⑧ 냉동 음식을 해동하는 동안 세균 증식이 급격히 발생하므로 냉장고에서 해동하고 다시 냉동하지 않도록 한다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⑨ 냉장고 내에서도 세균이 증식하므로 섭취 전 세척하거나 씻도록 한다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dirty="0">
              <a:latin typeface="+mj-ea"/>
              <a:ea typeface="+mj-ea"/>
            </a:endParaRPr>
          </a:p>
          <a:p>
            <a:pPr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냉장보관을 하더라도 유통기간을 반드시 준수한다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dirty="0">
              <a:latin typeface="+mj-ea"/>
              <a:ea typeface="+mj-ea"/>
            </a:endParaRPr>
          </a:p>
          <a:p>
            <a:pPr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냉장고 온도는 </a:t>
            </a:r>
            <a:r>
              <a:rPr lang="en-US" altLang="ko-KR" sz="1100" kern="0" dirty="0">
                <a:latin typeface="+mj-ea"/>
                <a:ea typeface="+mj-ea"/>
              </a:rPr>
              <a:t>1~4</a:t>
            </a:r>
            <a:r>
              <a:rPr lang="ko-KR" altLang="en-US" sz="1100" kern="0" dirty="0">
                <a:latin typeface="+mj-ea"/>
                <a:ea typeface="+mj-ea"/>
              </a:rPr>
              <a:t>도를 유지한다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dirty="0">
              <a:latin typeface="+mj-ea"/>
              <a:ea typeface="+mj-ea"/>
            </a:endParaRPr>
          </a:p>
          <a:p>
            <a:pPr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너무 많은 음식을 냉장</a:t>
            </a:r>
            <a:r>
              <a:rPr lang="en-US" altLang="ko-KR" sz="1100" kern="0" dirty="0">
                <a:latin typeface="+mj-ea"/>
                <a:ea typeface="+mj-ea"/>
              </a:rPr>
              <a:t>, </a:t>
            </a:r>
            <a:r>
              <a:rPr lang="ko-KR" altLang="en-US" sz="1100" kern="0" dirty="0" err="1">
                <a:latin typeface="+mj-ea"/>
                <a:ea typeface="+mj-ea"/>
              </a:rPr>
              <a:t>냉동고에</a:t>
            </a:r>
            <a:r>
              <a:rPr lang="ko-KR" altLang="en-US" sz="1100" kern="0" dirty="0">
                <a:latin typeface="+mj-ea"/>
                <a:ea typeface="+mj-ea"/>
              </a:rPr>
              <a:t> 보관하면 </a:t>
            </a:r>
            <a:r>
              <a:rPr lang="ko-KR" altLang="en-US" sz="1100" kern="0" dirty="0" err="1">
                <a:latin typeface="+mj-ea"/>
                <a:ea typeface="+mj-ea"/>
              </a:rPr>
              <a:t>냉각공기</a:t>
            </a:r>
            <a:r>
              <a:rPr lang="ko-KR" altLang="en-US" sz="1100" kern="0" dirty="0">
                <a:latin typeface="+mj-ea"/>
                <a:ea typeface="+mj-ea"/>
              </a:rPr>
              <a:t> 순환에 방해가 되어 음식이 상하므로 공기가 적절히 흐를 수 있도록 보관한다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spc="0" dirty="0">
              <a:effectLst/>
              <a:latin typeface="+mj-ea"/>
              <a:ea typeface="+mj-ea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161378" y="4627230"/>
            <a:ext cx="1669047" cy="346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160000"/>
              </a:lnSpc>
            </a:pPr>
            <a:r>
              <a:rPr lang="en-US" altLang="ko-KR" sz="1200" b="1" kern="0" dirty="0">
                <a:solidFill>
                  <a:srgbClr val="FF0000"/>
                </a:solidFill>
                <a:latin typeface="맑은 고딕" panose="020B0503020000020004" pitchFamily="50" charset="-127"/>
              </a:rPr>
              <a:t>6) </a:t>
            </a:r>
            <a:r>
              <a:rPr lang="en-US" altLang="ko-KR" sz="1200" b="1" kern="0" dirty="0" err="1">
                <a:solidFill>
                  <a:srgbClr val="FF0000"/>
                </a:solidFill>
                <a:latin typeface="맑은 고딕" panose="020B0503020000020004" pitchFamily="50" charset="-127"/>
              </a:rPr>
              <a:t>수세미와</a:t>
            </a:r>
            <a:r>
              <a:rPr lang="en-US" altLang="ko-KR" sz="1200" b="1" kern="0" dirty="0">
                <a:solidFill>
                  <a:srgbClr val="FF0000"/>
                </a:solidFill>
                <a:latin typeface="맑은 고딕" panose="020B0503020000020004" pitchFamily="50" charset="-127"/>
              </a:rPr>
              <a:t> </a:t>
            </a:r>
            <a:r>
              <a:rPr lang="en-US" altLang="ko-KR" sz="1200" b="1" kern="0" dirty="0" err="1">
                <a:solidFill>
                  <a:srgbClr val="FF0000"/>
                </a:solidFill>
                <a:latin typeface="맑은 고딕" panose="020B0503020000020004" pitchFamily="50" charset="-127"/>
              </a:rPr>
              <a:t>행주관리</a:t>
            </a:r>
            <a:endParaRPr lang="en-US" altLang="ko-KR" sz="1200" kern="0" dirty="0">
              <a:solidFill>
                <a:srgbClr val="FF0000"/>
              </a:solidFill>
              <a:latin typeface="바탕" panose="02030600000101010101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343891" y="5015028"/>
            <a:ext cx="8997142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800" indent="-177800" fontAlgn="base">
              <a:lnSpc>
                <a:spcPct val="160000"/>
              </a:lnSpc>
            </a:pPr>
            <a:r>
              <a:rPr lang="ko-KR" altLang="en-US" sz="1100" b="1" kern="0" dirty="0">
                <a:latin typeface="+mj-ea"/>
                <a:ea typeface="+mj-ea"/>
              </a:rPr>
              <a:t>① 수세미와 행주는 자주 삶은 것이 가장 위생적이다</a:t>
            </a:r>
            <a:r>
              <a:rPr lang="en-US" altLang="ko-KR" sz="1100" b="1" kern="0" dirty="0">
                <a:latin typeface="+mj-ea"/>
                <a:ea typeface="+mj-ea"/>
              </a:rPr>
              <a:t>.</a:t>
            </a:r>
            <a:endParaRPr lang="ko-KR" altLang="en-US" sz="1100" b="1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② 삶을 수 없는 스펀지 등은 표백제를 희석한 물에 담가 두었다가 꼭 짜서 사용하며</a:t>
            </a:r>
            <a:r>
              <a:rPr lang="en-US" altLang="ko-KR" sz="1100" kern="0" dirty="0">
                <a:latin typeface="+mj-ea"/>
                <a:ea typeface="+mj-ea"/>
              </a:rPr>
              <a:t>, </a:t>
            </a:r>
            <a:r>
              <a:rPr lang="ko-KR" altLang="en-US" sz="1100" kern="0" dirty="0">
                <a:latin typeface="+mj-ea"/>
                <a:ea typeface="+mj-ea"/>
              </a:rPr>
              <a:t>사용하지 않을 때는 바짝 말려서 둔다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③ 행주는 젖은 행주와 마른 행주를 구분해서 용도에 맞게 사용한다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spc="0" dirty="0">
              <a:effectLst/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9425409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234064" y="224444"/>
            <a:ext cx="1361270" cy="346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7800" indent="-177800" fontAlgn="base">
              <a:lnSpc>
                <a:spcPct val="160000"/>
              </a:lnSpc>
            </a:pPr>
            <a:r>
              <a:rPr lang="en-US" altLang="ko-KR" sz="1200" b="1" kern="0" dirty="0">
                <a:solidFill>
                  <a:srgbClr val="FF0000"/>
                </a:solidFill>
                <a:latin typeface="맑은 고딕" panose="020B0503020000020004" pitchFamily="50" charset="-127"/>
              </a:rPr>
              <a:t>7) </a:t>
            </a:r>
            <a:r>
              <a:rPr lang="en-US" altLang="ko-KR" sz="1200" b="1" kern="0" dirty="0" err="1">
                <a:solidFill>
                  <a:srgbClr val="FF0000"/>
                </a:solidFill>
                <a:latin typeface="맑은 고딕" panose="020B0503020000020004" pitchFamily="50" charset="-127"/>
              </a:rPr>
              <a:t>고무장갑</a:t>
            </a:r>
            <a:r>
              <a:rPr lang="en-US" altLang="ko-KR" sz="1200" b="1" kern="0" dirty="0">
                <a:solidFill>
                  <a:srgbClr val="FF0000"/>
                </a:solidFill>
                <a:latin typeface="맑은 고딕" panose="020B0503020000020004" pitchFamily="50" charset="-127"/>
              </a:rPr>
              <a:t> </a:t>
            </a:r>
            <a:r>
              <a:rPr lang="en-US" altLang="ko-KR" sz="1200" b="1" kern="0" dirty="0" err="1">
                <a:solidFill>
                  <a:srgbClr val="FF0000"/>
                </a:solidFill>
                <a:latin typeface="맑은 고딕" panose="020B0503020000020004" pitchFamily="50" charset="-127"/>
              </a:rPr>
              <a:t>관리</a:t>
            </a:r>
            <a:endParaRPr lang="en-US" altLang="ko-KR" sz="1100" kern="0" dirty="0">
              <a:solidFill>
                <a:srgbClr val="FF0000"/>
              </a:solidFill>
              <a:latin typeface="바탕" panose="02030600000101010101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1451956" y="570629"/>
            <a:ext cx="9404465" cy="8667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800" indent="-177800" fontAlgn="base">
              <a:lnSpc>
                <a:spcPct val="160000"/>
              </a:lnSpc>
            </a:pPr>
            <a:r>
              <a:rPr lang="ko-KR" altLang="en-US" sz="1100" b="1" kern="0" dirty="0">
                <a:latin typeface="+mj-ea"/>
                <a:ea typeface="+mj-ea"/>
              </a:rPr>
              <a:t>① </a:t>
            </a:r>
            <a:r>
              <a:rPr lang="ko-KR" altLang="en-US" sz="1100" b="1" kern="0" dirty="0" err="1">
                <a:latin typeface="+mj-ea"/>
                <a:ea typeface="+mj-ea"/>
              </a:rPr>
              <a:t>조리용과</a:t>
            </a:r>
            <a:r>
              <a:rPr lang="ko-KR" altLang="en-US" sz="1100" b="1" kern="0" dirty="0">
                <a:latin typeface="+mj-ea"/>
                <a:ea typeface="+mj-ea"/>
              </a:rPr>
              <a:t> </a:t>
            </a:r>
            <a:r>
              <a:rPr lang="ko-KR" altLang="en-US" sz="1100" b="1" kern="0" dirty="0" err="1">
                <a:latin typeface="+mj-ea"/>
                <a:ea typeface="+mj-ea"/>
              </a:rPr>
              <a:t>비조리용을</a:t>
            </a:r>
            <a:r>
              <a:rPr lang="ko-KR" altLang="en-US" sz="1100" b="1" kern="0" dirty="0">
                <a:latin typeface="+mj-ea"/>
                <a:ea typeface="+mj-ea"/>
              </a:rPr>
              <a:t> 구분하여 사용한다</a:t>
            </a:r>
            <a:r>
              <a:rPr lang="en-US" altLang="ko-KR" sz="1100" b="1" kern="0" dirty="0">
                <a:latin typeface="+mj-ea"/>
                <a:ea typeface="+mj-ea"/>
              </a:rPr>
              <a:t>.</a:t>
            </a:r>
            <a:endParaRPr lang="ko-KR" altLang="en-US" sz="1100" b="1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② 사용 후 안팎을 뒤집어 깨끗이 세제로 씻고 손가락 부분 사이사이까지 세심하게 씻어서 건조시킨다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③ 습기 찬 장갑을 끼면 습진이 생길 수 있고 세균이 번식하게 되므로 주의한다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spc="0" dirty="0">
              <a:effectLst/>
              <a:latin typeface="+mj-ea"/>
              <a:ea typeface="+mj-ea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1149562" y="1437341"/>
            <a:ext cx="1988045" cy="4307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7800" indent="-177800" fontAlgn="base">
              <a:lnSpc>
                <a:spcPct val="160000"/>
              </a:lnSpc>
            </a:pPr>
            <a:r>
              <a:rPr lang="en-US" altLang="ko-KR" sz="1600" b="1" kern="0" dirty="0">
                <a:solidFill>
                  <a:schemeClr val="tx2">
                    <a:lumMod val="60000"/>
                    <a:lumOff val="40000"/>
                  </a:schemeClr>
                </a:solidFill>
                <a:latin typeface="맑은 고딕" panose="020B0503020000020004" pitchFamily="50" charset="-127"/>
              </a:rPr>
              <a:t>4. </a:t>
            </a:r>
            <a:r>
              <a:rPr lang="ko-KR" altLang="en-US" sz="1600" b="1" kern="0" dirty="0">
                <a:solidFill>
                  <a:schemeClr val="tx2">
                    <a:lumMod val="60000"/>
                    <a:lumOff val="40000"/>
                  </a:schemeClr>
                </a:solidFill>
                <a:latin typeface="맑은 고딕" panose="020B0503020000020004" pitchFamily="50" charset="-127"/>
              </a:rPr>
              <a:t>유치 </a:t>
            </a:r>
            <a:r>
              <a:rPr lang="ko-KR" altLang="en-US" sz="1600" b="1" kern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맑은 고딕" panose="020B0503020000020004" pitchFamily="50" charset="-127"/>
              </a:rPr>
              <a:t>도뇨관</a:t>
            </a:r>
            <a:r>
              <a:rPr lang="ko-KR" altLang="en-US" sz="1600" b="1" kern="0" dirty="0">
                <a:solidFill>
                  <a:schemeClr val="tx2">
                    <a:lumMod val="60000"/>
                    <a:lumOff val="40000"/>
                  </a:schemeClr>
                </a:solidFill>
                <a:latin typeface="맑은 고딕" panose="020B0503020000020004" pitchFamily="50" charset="-127"/>
              </a:rPr>
              <a:t> 관리</a:t>
            </a:r>
            <a:endParaRPr lang="ko-KR" altLang="en-US" sz="1050" kern="0" spc="0" dirty="0">
              <a:solidFill>
                <a:schemeClr val="tx2">
                  <a:lumMod val="60000"/>
                  <a:lumOff val="40000"/>
                </a:schemeClr>
              </a:solidFill>
              <a:effectLst/>
              <a:latin typeface="바탕" panose="02030600000101010101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1451956" y="1868100"/>
            <a:ext cx="9620598" cy="2259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800" indent="-177800" fontAlgn="base">
              <a:lnSpc>
                <a:spcPct val="160000"/>
              </a:lnSpc>
            </a:pPr>
            <a:r>
              <a:rPr lang="ko-KR" altLang="en-US" sz="1100" b="1" kern="0" dirty="0">
                <a:latin typeface="맑은 고딕" panose="020B0503020000020004" pitchFamily="50" charset="-127"/>
              </a:rPr>
              <a:t>① 소변이 담긴 주머니는 아랫배</a:t>
            </a:r>
            <a:r>
              <a:rPr lang="en-US" altLang="ko-KR" sz="1100" b="1" kern="0" dirty="0">
                <a:latin typeface="맑은 고딕" panose="020B0503020000020004" pitchFamily="50" charset="-127"/>
              </a:rPr>
              <a:t>(</a:t>
            </a:r>
            <a:r>
              <a:rPr lang="ko-KR" altLang="en-US" sz="1100" b="1" kern="0" dirty="0" err="1">
                <a:latin typeface="맑은 고딕" panose="020B0503020000020004" pitchFamily="50" charset="-127"/>
              </a:rPr>
              <a:t>방광위치</a:t>
            </a:r>
            <a:r>
              <a:rPr lang="en-US" altLang="ko-KR" sz="1100" b="1" kern="0" dirty="0">
                <a:latin typeface="맑은 고딕" panose="020B0503020000020004" pitchFamily="50" charset="-127"/>
              </a:rPr>
              <a:t>) </a:t>
            </a:r>
            <a:r>
              <a:rPr lang="ko-KR" altLang="en-US" sz="1100" b="1" kern="0" dirty="0">
                <a:latin typeface="맑은 고딕" panose="020B0503020000020004" pitchFamily="50" charset="-127"/>
              </a:rPr>
              <a:t>보다 높게 두지 않는다</a:t>
            </a:r>
            <a:r>
              <a:rPr lang="en-US" altLang="ko-KR" sz="1100" b="1" kern="0" dirty="0">
                <a:latin typeface="맑은 고딕" panose="020B0503020000020004" pitchFamily="50" charset="-127"/>
              </a:rPr>
              <a:t>.</a:t>
            </a:r>
            <a:endParaRPr lang="ko-KR" altLang="en-US" sz="1100" b="1" kern="0" dirty="0">
              <a:latin typeface="바탕" panose="02030600000101010101" pitchFamily="18" charset="-127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맑은 고딕" panose="020B0503020000020004" pitchFamily="50" charset="-127"/>
              </a:rPr>
              <a:t>② 소변주머니가 바닥에 닿지 않도록 한다</a:t>
            </a:r>
            <a:r>
              <a:rPr lang="en-US" altLang="ko-KR" sz="1100" kern="0" dirty="0">
                <a:latin typeface="맑은 고딕" panose="020B0503020000020004" pitchFamily="50" charset="-127"/>
              </a:rPr>
              <a:t>.</a:t>
            </a:r>
            <a:endParaRPr lang="ko-KR" altLang="en-US" sz="1100" kern="0" dirty="0">
              <a:latin typeface="바탕" panose="02030600000101010101" pitchFamily="18" charset="-127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맑은 고딕" panose="020B0503020000020004" pitchFamily="50" charset="-127"/>
              </a:rPr>
              <a:t>③ 소변의 색깔이 변하거나 소변량이 줄거나 증가하는 경우는 의료진</a:t>
            </a:r>
            <a:r>
              <a:rPr lang="en-US" altLang="ko-KR" sz="1100" kern="0" dirty="0">
                <a:latin typeface="맑은 고딕" panose="020B0503020000020004" pitchFamily="50" charset="-127"/>
              </a:rPr>
              <a:t>(</a:t>
            </a:r>
            <a:r>
              <a:rPr lang="ko-KR" altLang="en-US" sz="1100" kern="0" dirty="0">
                <a:latin typeface="맑은 고딕" panose="020B0503020000020004" pitchFamily="50" charset="-127"/>
              </a:rPr>
              <a:t>의사</a:t>
            </a:r>
            <a:r>
              <a:rPr lang="en-US" altLang="ko-KR" sz="1100" kern="0" dirty="0">
                <a:latin typeface="맑은 고딕" panose="020B0503020000020004" pitchFamily="50" charset="-127"/>
              </a:rPr>
              <a:t>-</a:t>
            </a:r>
            <a:r>
              <a:rPr lang="ko-KR" altLang="en-US" sz="1100" kern="0" dirty="0">
                <a:latin typeface="맑은 고딕" panose="020B0503020000020004" pitchFamily="50" charset="-127"/>
              </a:rPr>
              <a:t>한의사 포함</a:t>
            </a:r>
            <a:r>
              <a:rPr lang="en-US" altLang="ko-KR" sz="1100" kern="0" dirty="0">
                <a:latin typeface="맑은 고딕" panose="020B0503020000020004" pitchFamily="50" charset="-127"/>
              </a:rPr>
              <a:t>),</a:t>
            </a:r>
            <a:r>
              <a:rPr lang="ko-KR" altLang="en-US" sz="1100" kern="0" dirty="0">
                <a:latin typeface="맑은 고딕" panose="020B0503020000020004" pitchFamily="50" charset="-127"/>
              </a:rPr>
              <a:t>간호사</a:t>
            </a:r>
            <a:r>
              <a:rPr lang="en-US" altLang="ko-KR" sz="1100" kern="0" dirty="0">
                <a:latin typeface="맑은 고딕" panose="020B0503020000020004" pitchFamily="50" charset="-127"/>
              </a:rPr>
              <a:t>, </a:t>
            </a:r>
            <a:r>
              <a:rPr lang="ko-KR" altLang="en-US" sz="1100" kern="0" dirty="0">
                <a:latin typeface="맑은 고딕" panose="020B0503020000020004" pitchFamily="50" charset="-127"/>
              </a:rPr>
              <a:t>간호조무사 등</a:t>
            </a:r>
            <a:r>
              <a:rPr lang="en-US" altLang="ko-KR" sz="1100" kern="0" dirty="0">
                <a:latin typeface="맑은 고딕" panose="020B0503020000020004" pitchFamily="50" charset="-127"/>
              </a:rPr>
              <a:t>)</a:t>
            </a:r>
            <a:r>
              <a:rPr lang="ko-KR" altLang="en-US" sz="1100" kern="0" dirty="0">
                <a:latin typeface="맑은 고딕" panose="020B0503020000020004" pitchFamily="50" charset="-127"/>
              </a:rPr>
              <a:t>에게 알린다</a:t>
            </a:r>
            <a:r>
              <a:rPr lang="en-US" altLang="ko-KR" sz="1100" kern="0" dirty="0">
                <a:latin typeface="맑은 고딕" panose="020B0503020000020004" pitchFamily="50" charset="-127"/>
              </a:rPr>
              <a:t>.</a:t>
            </a:r>
            <a:endParaRPr lang="ko-KR" altLang="en-US" sz="1100" kern="0" dirty="0">
              <a:latin typeface="바탕" panose="02030600000101010101" pitchFamily="18" charset="-127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맑은 고딕" panose="020B0503020000020004" pitchFamily="50" charset="-127"/>
              </a:rPr>
              <a:t>④ </a:t>
            </a:r>
            <a:r>
              <a:rPr lang="ko-KR" altLang="en-US" sz="1100" kern="0" dirty="0" err="1">
                <a:latin typeface="맑은 고딕" panose="020B0503020000020004" pitchFamily="50" charset="-127"/>
              </a:rPr>
              <a:t>소변줄이</a:t>
            </a:r>
            <a:r>
              <a:rPr lang="ko-KR" altLang="en-US" sz="1100" kern="0" dirty="0">
                <a:latin typeface="맑은 고딕" panose="020B0503020000020004" pitchFamily="50" charset="-127"/>
              </a:rPr>
              <a:t> 꺾이거나 꼬이지 않도록 한다</a:t>
            </a:r>
            <a:r>
              <a:rPr lang="en-US" altLang="ko-KR" sz="1100" kern="0" dirty="0">
                <a:latin typeface="맑은 고딕" panose="020B0503020000020004" pitchFamily="50" charset="-127"/>
              </a:rPr>
              <a:t>.</a:t>
            </a:r>
            <a:endParaRPr lang="ko-KR" altLang="en-US" sz="1100" kern="0" dirty="0">
              <a:latin typeface="바탕" panose="02030600000101010101" pitchFamily="18" charset="-127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맑은 고딕" panose="020B0503020000020004" pitchFamily="50" charset="-127"/>
              </a:rPr>
              <a:t>⑤ </a:t>
            </a:r>
            <a:r>
              <a:rPr lang="ko-KR" altLang="en-US" sz="1100" kern="0" dirty="0" err="1">
                <a:latin typeface="맑은 고딕" panose="020B0503020000020004" pitchFamily="50" charset="-127"/>
              </a:rPr>
              <a:t>소변줄과</a:t>
            </a:r>
            <a:r>
              <a:rPr lang="ko-KR" altLang="en-US" sz="1100" kern="0" dirty="0">
                <a:latin typeface="맑은 고딕" panose="020B0503020000020004" pitchFamily="50" charset="-127"/>
              </a:rPr>
              <a:t> 소변주머니의 연결 부위가 빠지지 않도록 하고</a:t>
            </a:r>
            <a:r>
              <a:rPr lang="en-US" altLang="ko-KR" sz="1100" kern="0" dirty="0">
                <a:latin typeface="맑은 고딕" panose="020B0503020000020004" pitchFamily="50" charset="-127"/>
              </a:rPr>
              <a:t>, </a:t>
            </a:r>
            <a:r>
              <a:rPr lang="ko-KR" altLang="en-US" sz="1100" kern="0" dirty="0">
                <a:latin typeface="맑은 고딕" panose="020B0503020000020004" pitchFamily="50" charset="-127"/>
              </a:rPr>
              <a:t>소변이 새지 않도록 한다</a:t>
            </a:r>
            <a:r>
              <a:rPr lang="en-US" altLang="ko-KR" sz="1100" kern="0" dirty="0">
                <a:latin typeface="맑은 고딕" panose="020B0503020000020004" pitchFamily="50" charset="-127"/>
              </a:rPr>
              <a:t>.</a:t>
            </a:r>
            <a:endParaRPr lang="ko-KR" altLang="en-US" sz="1100" kern="0" dirty="0">
              <a:latin typeface="바탕" panose="02030600000101010101" pitchFamily="18" charset="-127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맑은 고딕" panose="020B0503020000020004" pitchFamily="50" charset="-127"/>
              </a:rPr>
              <a:t>⑥ </a:t>
            </a:r>
            <a:r>
              <a:rPr lang="ko-KR" altLang="en-US" sz="1100" kern="0" dirty="0" err="1">
                <a:latin typeface="맑은 고딕" panose="020B0503020000020004" pitchFamily="50" charset="-127"/>
              </a:rPr>
              <a:t>소변줄</a:t>
            </a:r>
            <a:r>
              <a:rPr lang="ko-KR" altLang="en-US" sz="1100" kern="0" dirty="0">
                <a:latin typeface="맑은 고딕" panose="020B0503020000020004" pitchFamily="50" charset="-127"/>
              </a:rPr>
              <a:t> 삽입부</a:t>
            </a:r>
            <a:r>
              <a:rPr lang="en-US" altLang="ko-KR" sz="1100" kern="0" dirty="0">
                <a:latin typeface="맑은 고딕" panose="020B0503020000020004" pitchFamily="50" charset="-127"/>
              </a:rPr>
              <a:t>(</a:t>
            </a:r>
            <a:r>
              <a:rPr lang="ko-KR" altLang="en-US" sz="1100" kern="0" dirty="0" err="1">
                <a:latin typeface="맑은 고딕" panose="020B0503020000020004" pitchFamily="50" charset="-127"/>
              </a:rPr>
              <a:t>회음부</a:t>
            </a:r>
            <a:r>
              <a:rPr lang="en-US" altLang="ko-KR" sz="1100" kern="0" dirty="0">
                <a:latin typeface="맑은 고딕" panose="020B0503020000020004" pitchFamily="50" charset="-127"/>
              </a:rPr>
              <a:t>)</a:t>
            </a:r>
            <a:r>
              <a:rPr lang="ko-KR" altLang="en-US" sz="1100" kern="0" dirty="0">
                <a:latin typeface="맑은 고딕" panose="020B0503020000020004" pitchFamily="50" charset="-127"/>
              </a:rPr>
              <a:t>는 하루 한번 물과 비누를 이용하여 씻어준다</a:t>
            </a:r>
            <a:r>
              <a:rPr lang="en-US" altLang="ko-KR" sz="1100" kern="0" dirty="0">
                <a:latin typeface="맑은 고딕" panose="020B0503020000020004" pitchFamily="50" charset="-127"/>
              </a:rPr>
              <a:t>.</a:t>
            </a:r>
            <a:endParaRPr lang="ko-KR" altLang="en-US" sz="1100" kern="0" dirty="0">
              <a:latin typeface="바탕" panose="02030600000101010101" pitchFamily="18" charset="-127"/>
            </a:endParaRPr>
          </a:p>
          <a:p>
            <a:pPr fontAlgn="base">
              <a:lnSpc>
                <a:spcPct val="160000"/>
              </a:lnSpc>
            </a:pPr>
            <a:r>
              <a:rPr lang="ko-KR" altLang="en-US" sz="1100" kern="0" dirty="0">
                <a:latin typeface="맑은 고딕" panose="020B0503020000020004" pitchFamily="50" charset="-127"/>
              </a:rPr>
              <a:t>⑦ </a:t>
            </a:r>
            <a:r>
              <a:rPr lang="ko-KR" altLang="en-US" sz="1100" kern="0" dirty="0" err="1">
                <a:latin typeface="맑은 고딕" panose="020B0503020000020004" pitchFamily="50" charset="-127"/>
              </a:rPr>
              <a:t>회음부위는</a:t>
            </a:r>
            <a:r>
              <a:rPr lang="ko-KR" altLang="en-US" sz="1100" kern="0" dirty="0">
                <a:latin typeface="맑은 고딕" panose="020B0503020000020004" pitchFamily="50" charset="-127"/>
              </a:rPr>
              <a:t> 앞에서 뒤</a:t>
            </a:r>
            <a:r>
              <a:rPr lang="en-US" altLang="ko-KR" sz="1100" kern="0" dirty="0">
                <a:latin typeface="맑은 고딕" panose="020B0503020000020004" pitchFamily="50" charset="-127"/>
              </a:rPr>
              <a:t>(</a:t>
            </a:r>
            <a:r>
              <a:rPr lang="ko-KR" altLang="en-US" sz="1100" kern="0" dirty="0" err="1">
                <a:latin typeface="맑은 고딕" panose="020B0503020000020004" pitchFamily="50" charset="-127"/>
              </a:rPr>
              <a:t>항문방향</a:t>
            </a:r>
            <a:r>
              <a:rPr lang="en-US" altLang="ko-KR" sz="1100" kern="0" dirty="0">
                <a:latin typeface="맑은 고딕" panose="020B0503020000020004" pitchFamily="50" charset="-127"/>
              </a:rPr>
              <a:t>)</a:t>
            </a:r>
            <a:r>
              <a:rPr lang="ko-KR" altLang="en-US" sz="1100" kern="0" dirty="0">
                <a:latin typeface="맑은 고딕" panose="020B0503020000020004" pitchFamily="50" charset="-127"/>
              </a:rPr>
              <a:t>로 닦는다</a:t>
            </a:r>
            <a:r>
              <a:rPr lang="en-US" altLang="ko-KR" sz="1100" kern="0" dirty="0">
                <a:latin typeface="맑은 고딕" panose="020B0503020000020004" pitchFamily="50" charset="-127"/>
              </a:rPr>
              <a:t>.</a:t>
            </a:r>
            <a:endParaRPr lang="ko-KR" altLang="en-US" sz="1100" kern="0" dirty="0">
              <a:latin typeface="바탕" panose="02030600000101010101" pitchFamily="18" charset="-127"/>
            </a:endParaRPr>
          </a:p>
          <a:p>
            <a:pPr fontAlgn="base">
              <a:lnSpc>
                <a:spcPct val="160000"/>
              </a:lnSpc>
            </a:pPr>
            <a:r>
              <a:rPr lang="ko-KR" altLang="en-US" sz="1100" kern="0" dirty="0">
                <a:latin typeface="맑은 고딕" panose="020B0503020000020004" pitchFamily="50" charset="-127"/>
              </a:rPr>
              <a:t>⑧ </a:t>
            </a:r>
            <a:r>
              <a:rPr lang="ko-KR" altLang="en-US" sz="1100" kern="0" dirty="0" err="1">
                <a:latin typeface="맑은 고딕" panose="020B0503020000020004" pitchFamily="50" charset="-127"/>
              </a:rPr>
              <a:t>소변줄이</a:t>
            </a:r>
            <a:r>
              <a:rPr lang="ko-KR" altLang="en-US" sz="1100" kern="0" dirty="0">
                <a:latin typeface="맑은 고딕" panose="020B0503020000020004" pitchFamily="50" charset="-127"/>
              </a:rPr>
              <a:t> 막히거나 샐 경우</a:t>
            </a:r>
            <a:r>
              <a:rPr lang="en-US" altLang="ko-KR" sz="1100" kern="0" dirty="0">
                <a:latin typeface="맑은 고딕" panose="020B0503020000020004" pitchFamily="50" charset="-127"/>
              </a:rPr>
              <a:t>, </a:t>
            </a:r>
            <a:r>
              <a:rPr lang="ko-KR" altLang="en-US" sz="1100" kern="0" dirty="0">
                <a:latin typeface="맑은 고딕" panose="020B0503020000020004" pitchFamily="50" charset="-127"/>
              </a:rPr>
              <a:t>오염이 심할 경우는 교체한다</a:t>
            </a:r>
            <a:r>
              <a:rPr lang="en-US" altLang="ko-KR" sz="1100" kern="0" dirty="0">
                <a:latin typeface="맑은 고딕" panose="020B0503020000020004" pitchFamily="50" charset="-127"/>
              </a:rPr>
              <a:t>.(</a:t>
            </a:r>
            <a:r>
              <a:rPr lang="ko-KR" altLang="en-US" sz="1100" kern="0" dirty="0">
                <a:latin typeface="맑은 고딕" panose="020B0503020000020004" pitchFamily="50" charset="-127"/>
              </a:rPr>
              <a:t>의료진</a:t>
            </a:r>
            <a:r>
              <a:rPr lang="en-US" altLang="ko-KR" sz="1100" kern="0" dirty="0">
                <a:latin typeface="맑은 고딕" panose="020B0503020000020004" pitchFamily="50" charset="-127"/>
              </a:rPr>
              <a:t>, </a:t>
            </a:r>
            <a:r>
              <a:rPr lang="ko-KR" altLang="en-US" sz="1100" kern="0" dirty="0">
                <a:latin typeface="맑은 고딕" panose="020B0503020000020004" pitchFamily="50" charset="-127"/>
              </a:rPr>
              <a:t>간호사</a:t>
            </a:r>
            <a:r>
              <a:rPr lang="en-US" altLang="ko-KR" sz="1100" kern="0" dirty="0">
                <a:latin typeface="맑은 고딕" panose="020B0503020000020004" pitchFamily="50" charset="-127"/>
              </a:rPr>
              <a:t>, </a:t>
            </a:r>
            <a:r>
              <a:rPr lang="ko-KR" altLang="en-US" sz="1100" kern="0" dirty="0">
                <a:latin typeface="맑은 고딕" panose="020B0503020000020004" pitchFamily="50" charset="-127"/>
              </a:rPr>
              <a:t>간호조무사 등에게 알린다</a:t>
            </a:r>
            <a:r>
              <a:rPr lang="en-US" altLang="ko-KR" sz="1100" kern="0" dirty="0">
                <a:latin typeface="맑은 고딕" panose="020B0503020000020004" pitchFamily="50" charset="-127"/>
              </a:rPr>
              <a:t>.)</a:t>
            </a:r>
            <a:endParaRPr lang="ko-KR" altLang="en-US" sz="1100" kern="0" spc="0" dirty="0">
              <a:effectLst/>
              <a:latin typeface="바탕" panose="02030600000101010101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234064" y="4127180"/>
            <a:ext cx="3344185" cy="4307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7800" indent="-177800" fontAlgn="base">
              <a:lnSpc>
                <a:spcPct val="160000"/>
              </a:lnSpc>
            </a:pPr>
            <a:r>
              <a:rPr lang="en-US" altLang="ko-KR" sz="1600" b="1" kern="0" dirty="0">
                <a:solidFill>
                  <a:schemeClr val="tx2">
                    <a:lumMod val="60000"/>
                    <a:lumOff val="40000"/>
                  </a:schemeClr>
                </a:solidFill>
                <a:latin typeface="맑은 고딕" panose="020B0503020000020004" pitchFamily="50" charset="-127"/>
              </a:rPr>
              <a:t>5. </a:t>
            </a:r>
            <a:r>
              <a:rPr lang="ko-KR" altLang="en-US" sz="1600" b="1" kern="0" dirty="0">
                <a:solidFill>
                  <a:schemeClr val="tx2">
                    <a:lumMod val="60000"/>
                    <a:lumOff val="40000"/>
                  </a:schemeClr>
                </a:solidFill>
                <a:latin typeface="맑은 고딕" panose="020B0503020000020004" pitchFamily="50" charset="-127"/>
              </a:rPr>
              <a:t>수급자의 피부 관리 및 </a:t>
            </a:r>
            <a:r>
              <a:rPr lang="ko-KR" altLang="en-US" sz="1600" b="1" kern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맑은 고딕" panose="020B0503020000020004" pitchFamily="50" charset="-127"/>
              </a:rPr>
              <a:t>상처관리</a:t>
            </a:r>
            <a:endParaRPr lang="ko-KR" altLang="en-US" sz="1050" kern="0" spc="0" dirty="0">
              <a:solidFill>
                <a:schemeClr val="tx2">
                  <a:lumMod val="60000"/>
                  <a:lumOff val="40000"/>
                </a:schemeClr>
              </a:solidFill>
              <a:effectLst/>
              <a:latin typeface="바탕" panose="02030600000101010101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451956" y="4557939"/>
            <a:ext cx="998991" cy="3877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160000"/>
              </a:lnSpc>
            </a:pPr>
            <a:r>
              <a:rPr lang="en-US" altLang="ko-KR" sz="1200" b="1" kern="0" dirty="0">
                <a:solidFill>
                  <a:srgbClr val="FF0000"/>
                </a:solidFill>
                <a:latin typeface="맑은 고딕" panose="020B0503020000020004" pitchFamily="50" charset="-127"/>
              </a:rPr>
              <a:t>1) </a:t>
            </a:r>
            <a:r>
              <a:rPr lang="en-US" altLang="ko-KR" sz="1200" b="1" kern="0" dirty="0" err="1">
                <a:solidFill>
                  <a:srgbClr val="FF0000"/>
                </a:solidFill>
                <a:latin typeface="맑은 고딕" panose="020B0503020000020004" pitchFamily="50" charset="-127"/>
              </a:rPr>
              <a:t>피부관리</a:t>
            </a:r>
            <a:endParaRPr lang="en-US" altLang="ko-KR" sz="1100" b="1" kern="0" dirty="0">
              <a:solidFill>
                <a:srgbClr val="000000"/>
              </a:solidFill>
              <a:latin typeface="바탕" panose="02030600000101010101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1451955" y="4945737"/>
            <a:ext cx="9504219" cy="117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60000"/>
              </a:lnSpc>
            </a:pPr>
            <a:r>
              <a:rPr lang="ko-KR" altLang="en-US" sz="1100" kern="0" dirty="0">
                <a:latin typeface="맑은 고딕" panose="020B0503020000020004" pitchFamily="50" charset="-127"/>
              </a:rPr>
              <a:t>① 피부는 항상 건조하고 청결히 유지한다</a:t>
            </a:r>
            <a:r>
              <a:rPr lang="en-US" altLang="ko-KR" sz="1100" kern="0" dirty="0">
                <a:latin typeface="맑은 고딕" panose="020B0503020000020004" pitchFamily="50" charset="-127"/>
              </a:rPr>
              <a:t>.</a:t>
            </a:r>
            <a:endParaRPr lang="ko-KR" altLang="en-US" sz="1100" kern="0" dirty="0">
              <a:latin typeface="바탕" panose="02030600000101010101" pitchFamily="18" charset="-127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맑은 고딕" panose="020B0503020000020004" pitchFamily="50" charset="-127"/>
              </a:rPr>
              <a:t>② 찰과상이 있을 경우 감염되기 쉬우므로 찰과상을 예방하기 위하여 이동이나 목욕 등의</a:t>
            </a:r>
            <a:r>
              <a:rPr lang="ko-KR" altLang="en-US" sz="1000" kern="0" dirty="0">
                <a:latin typeface="바탕" panose="02030600000101010101" pitchFamily="18" charset="-127"/>
              </a:rPr>
              <a:t> </a:t>
            </a:r>
            <a:r>
              <a:rPr lang="ko-KR" altLang="en-US" sz="1100" kern="0" dirty="0">
                <a:latin typeface="맑은 고딕" panose="020B0503020000020004" pitchFamily="50" charset="-127"/>
              </a:rPr>
              <a:t>활동 시 반지와 같은 </a:t>
            </a:r>
            <a:r>
              <a:rPr lang="ko-KR" altLang="en-US" sz="1100" kern="0" dirty="0" err="1">
                <a:latin typeface="맑은 고딕" panose="020B0503020000020004" pitchFamily="50" charset="-127"/>
              </a:rPr>
              <a:t>보석류를</a:t>
            </a:r>
            <a:r>
              <a:rPr lang="ko-KR" altLang="en-US" sz="1100" kern="0" dirty="0">
                <a:latin typeface="맑은 고딕" panose="020B0503020000020004" pitchFamily="50" charset="-127"/>
              </a:rPr>
              <a:t> 착용하지 않도록 하고</a:t>
            </a:r>
            <a:r>
              <a:rPr lang="en-US" altLang="ko-KR" sz="1100" kern="0" dirty="0">
                <a:latin typeface="맑은 고딕" panose="020B0503020000020004" pitchFamily="50" charset="-127"/>
              </a:rPr>
              <a:t>, </a:t>
            </a:r>
            <a:r>
              <a:rPr lang="ko-KR" altLang="en-US" sz="1100" kern="0" dirty="0">
                <a:latin typeface="맑은 고딕" panose="020B0503020000020004" pitchFamily="50" charset="-127"/>
              </a:rPr>
              <a:t>손톱을 짧고 둥글게 깎는다</a:t>
            </a:r>
            <a:r>
              <a:rPr lang="en-US" altLang="ko-KR" sz="1100" kern="0" dirty="0">
                <a:latin typeface="맑은 고딕" panose="020B0503020000020004" pitchFamily="50" charset="-127"/>
              </a:rPr>
              <a:t>.</a:t>
            </a:r>
            <a:endParaRPr lang="ko-KR" altLang="en-US" sz="1000" kern="0" dirty="0">
              <a:latin typeface="바탕" panose="02030600000101010101" pitchFamily="18" charset="-127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맑은 고딕" panose="020B0503020000020004" pitchFamily="50" charset="-127"/>
              </a:rPr>
              <a:t>③ 욕창 예방을 위하여 시트는 주름 없이 잘 펴고</a:t>
            </a:r>
            <a:r>
              <a:rPr lang="en-US" altLang="ko-KR" sz="1100" kern="0" dirty="0">
                <a:latin typeface="맑은 고딕" panose="020B0503020000020004" pitchFamily="50" charset="-127"/>
              </a:rPr>
              <a:t>, </a:t>
            </a:r>
            <a:r>
              <a:rPr lang="ko-KR" altLang="en-US" sz="1100" kern="0" dirty="0">
                <a:latin typeface="맑은 고딕" panose="020B0503020000020004" pitchFamily="50" charset="-127"/>
              </a:rPr>
              <a:t>주기적</a:t>
            </a:r>
            <a:r>
              <a:rPr lang="en-US" altLang="ko-KR" sz="1100" kern="0" dirty="0">
                <a:latin typeface="맑은 고딕" panose="020B0503020000020004" pitchFamily="50" charset="-127"/>
              </a:rPr>
              <a:t>(2</a:t>
            </a:r>
            <a:r>
              <a:rPr lang="ko-KR" altLang="en-US" sz="1100" kern="0" dirty="0">
                <a:latin typeface="맑은 고딕" panose="020B0503020000020004" pitchFamily="50" charset="-127"/>
              </a:rPr>
              <a:t>시간 마다</a:t>
            </a:r>
            <a:r>
              <a:rPr lang="en-US" altLang="ko-KR" sz="1100" kern="0" dirty="0">
                <a:latin typeface="맑은 고딕" panose="020B0503020000020004" pitchFamily="50" charset="-127"/>
              </a:rPr>
              <a:t>)</a:t>
            </a:r>
            <a:r>
              <a:rPr lang="ko-KR" altLang="en-US" sz="1100" kern="0" dirty="0">
                <a:latin typeface="맑은 고딕" panose="020B0503020000020004" pitchFamily="50" charset="-127"/>
              </a:rPr>
              <a:t>으로 자세를 변경 한다</a:t>
            </a:r>
            <a:r>
              <a:rPr lang="en-US" altLang="ko-KR" sz="1100" kern="0" dirty="0">
                <a:latin typeface="맑은 고딕" panose="020B0503020000020004" pitchFamily="50" charset="-127"/>
              </a:rPr>
              <a:t>.</a:t>
            </a:r>
            <a:endParaRPr lang="ko-KR" altLang="en-US" sz="1000" kern="0" spc="0" dirty="0">
              <a:effectLst/>
              <a:latin typeface="바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916957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128129" y="184330"/>
            <a:ext cx="4116833" cy="346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7800" indent="-177800" fontAlgn="base">
              <a:lnSpc>
                <a:spcPct val="160000"/>
              </a:lnSpc>
            </a:pPr>
            <a:r>
              <a:rPr lang="en-US" altLang="ko-KR" sz="1200" b="1" kern="0" dirty="0">
                <a:solidFill>
                  <a:srgbClr val="FF0000"/>
                </a:solidFill>
                <a:latin typeface="맑은 고딕" panose="020B0503020000020004" pitchFamily="50" charset="-127"/>
              </a:rPr>
              <a:t>2) </a:t>
            </a:r>
            <a:r>
              <a:rPr lang="en-US" altLang="ko-KR" sz="1200" b="1" kern="0" dirty="0" err="1">
                <a:solidFill>
                  <a:srgbClr val="FF0000"/>
                </a:solidFill>
                <a:latin typeface="맑은 고딕" panose="020B0503020000020004" pitchFamily="50" charset="-127"/>
              </a:rPr>
              <a:t>상처</a:t>
            </a:r>
            <a:r>
              <a:rPr lang="en-US" altLang="ko-KR" sz="1200" b="1" kern="0" dirty="0">
                <a:solidFill>
                  <a:srgbClr val="FF0000"/>
                </a:solidFill>
                <a:latin typeface="맑은 고딕" panose="020B0503020000020004" pitchFamily="50" charset="-127"/>
              </a:rPr>
              <a:t>(</a:t>
            </a:r>
            <a:r>
              <a:rPr lang="en-US" altLang="ko-KR" sz="1200" b="1" kern="0" dirty="0" err="1">
                <a:solidFill>
                  <a:srgbClr val="FF0000"/>
                </a:solidFill>
                <a:latin typeface="맑은 고딕" panose="020B0503020000020004" pitchFamily="50" charset="-127"/>
              </a:rPr>
              <a:t>주사부위</a:t>
            </a:r>
            <a:r>
              <a:rPr lang="en-US" altLang="ko-KR" sz="1200" b="1" kern="0" dirty="0">
                <a:solidFill>
                  <a:srgbClr val="FF0000"/>
                </a:solidFill>
                <a:latin typeface="맑은 고딕" panose="020B0503020000020004" pitchFamily="50" charset="-127"/>
              </a:rPr>
              <a:t>, </a:t>
            </a:r>
            <a:r>
              <a:rPr lang="en-US" altLang="ko-KR" sz="1200" b="1" kern="0" dirty="0" err="1">
                <a:solidFill>
                  <a:srgbClr val="FF0000"/>
                </a:solidFill>
                <a:latin typeface="맑은 고딕" panose="020B0503020000020004" pitchFamily="50" charset="-127"/>
              </a:rPr>
              <a:t>욕창</a:t>
            </a:r>
            <a:r>
              <a:rPr lang="en-US" altLang="ko-KR" sz="1200" b="1" kern="0" dirty="0">
                <a:solidFill>
                  <a:srgbClr val="FF0000"/>
                </a:solidFill>
                <a:latin typeface="맑은 고딕" panose="020B0503020000020004" pitchFamily="50" charset="-127"/>
              </a:rPr>
              <a:t>, </a:t>
            </a:r>
            <a:r>
              <a:rPr lang="en-US" altLang="ko-KR" sz="1200" b="1" kern="0" dirty="0" err="1">
                <a:solidFill>
                  <a:srgbClr val="FF0000"/>
                </a:solidFill>
                <a:latin typeface="맑은 고딕" panose="020B0503020000020004" pitchFamily="50" charset="-127"/>
              </a:rPr>
              <a:t>수술부위</a:t>
            </a:r>
            <a:r>
              <a:rPr lang="en-US" altLang="ko-KR" sz="1200" b="1" kern="0" dirty="0">
                <a:solidFill>
                  <a:srgbClr val="FF0000"/>
                </a:solidFill>
                <a:latin typeface="맑은 고딕" panose="020B0503020000020004" pitchFamily="50" charset="-127"/>
              </a:rPr>
              <a:t>, </a:t>
            </a:r>
            <a:r>
              <a:rPr lang="en-US" altLang="ko-KR" sz="1200" b="1" kern="0" dirty="0" err="1">
                <a:solidFill>
                  <a:srgbClr val="FF0000"/>
                </a:solidFill>
                <a:latin typeface="맑은 고딕" panose="020B0503020000020004" pitchFamily="50" charset="-127"/>
              </a:rPr>
              <a:t>배액관</a:t>
            </a:r>
            <a:r>
              <a:rPr lang="en-US" altLang="ko-KR" sz="1200" b="1" kern="0" dirty="0">
                <a:solidFill>
                  <a:srgbClr val="FF0000"/>
                </a:solidFill>
                <a:latin typeface="맑은 고딕" panose="020B0503020000020004" pitchFamily="50" charset="-127"/>
              </a:rPr>
              <a:t> </a:t>
            </a:r>
            <a:r>
              <a:rPr lang="en-US" altLang="ko-KR" sz="1200" b="1" kern="0" dirty="0" err="1">
                <a:solidFill>
                  <a:srgbClr val="FF0000"/>
                </a:solidFill>
                <a:latin typeface="맑은 고딕" panose="020B0503020000020004" pitchFamily="50" charset="-127"/>
              </a:rPr>
              <a:t>삽입부위</a:t>
            </a:r>
            <a:r>
              <a:rPr lang="en-US" altLang="ko-KR" sz="1200" b="1" kern="0" dirty="0">
                <a:solidFill>
                  <a:srgbClr val="FF0000"/>
                </a:solidFill>
                <a:latin typeface="맑은 고딕" panose="020B0503020000020004" pitchFamily="50" charset="-127"/>
              </a:rPr>
              <a:t>) </a:t>
            </a:r>
            <a:r>
              <a:rPr lang="en-US" altLang="ko-KR" sz="1200" b="1" kern="0" dirty="0" err="1">
                <a:solidFill>
                  <a:srgbClr val="FF0000"/>
                </a:solidFill>
                <a:latin typeface="맑은 고딕" panose="020B0503020000020004" pitchFamily="50" charset="-127"/>
              </a:rPr>
              <a:t>관리</a:t>
            </a:r>
            <a:endParaRPr lang="en-US" altLang="ko-KR" sz="1200" kern="0" dirty="0">
              <a:solidFill>
                <a:srgbClr val="FF0000"/>
              </a:solidFill>
              <a:latin typeface="바탕" panose="02030600000101010101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1402080" y="725331"/>
            <a:ext cx="8706196" cy="25299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① 의료진</a:t>
            </a:r>
            <a:r>
              <a:rPr lang="en-US" altLang="ko-KR" sz="1100" kern="0" dirty="0">
                <a:latin typeface="+mj-ea"/>
                <a:ea typeface="+mj-ea"/>
              </a:rPr>
              <a:t>(</a:t>
            </a:r>
            <a:r>
              <a:rPr lang="ko-KR" altLang="en-US" sz="1100" kern="0" dirty="0">
                <a:latin typeface="+mj-ea"/>
                <a:ea typeface="+mj-ea"/>
              </a:rPr>
              <a:t>의사</a:t>
            </a:r>
            <a:r>
              <a:rPr lang="en-US" altLang="ko-KR" sz="1100" kern="0" dirty="0">
                <a:latin typeface="+mj-ea"/>
                <a:ea typeface="+mj-ea"/>
              </a:rPr>
              <a:t>-</a:t>
            </a:r>
            <a:r>
              <a:rPr lang="ko-KR" altLang="en-US" sz="1100" kern="0" dirty="0">
                <a:latin typeface="+mj-ea"/>
                <a:ea typeface="+mj-ea"/>
              </a:rPr>
              <a:t>한의사 포함</a:t>
            </a:r>
            <a:r>
              <a:rPr lang="en-US" altLang="ko-KR" sz="1100" kern="0" dirty="0">
                <a:latin typeface="+mj-ea"/>
                <a:ea typeface="+mj-ea"/>
              </a:rPr>
              <a:t>, </a:t>
            </a:r>
            <a:r>
              <a:rPr lang="ko-KR" altLang="en-US" sz="1100" kern="0" dirty="0">
                <a:latin typeface="+mj-ea"/>
                <a:ea typeface="+mj-ea"/>
              </a:rPr>
              <a:t>간호사</a:t>
            </a:r>
            <a:r>
              <a:rPr lang="en-US" altLang="ko-KR" sz="1100" kern="0" dirty="0">
                <a:latin typeface="+mj-ea"/>
                <a:ea typeface="+mj-ea"/>
              </a:rPr>
              <a:t>, </a:t>
            </a:r>
            <a:r>
              <a:rPr lang="ko-KR" altLang="en-US" sz="1100" kern="0" dirty="0">
                <a:latin typeface="+mj-ea"/>
                <a:ea typeface="+mj-ea"/>
              </a:rPr>
              <a:t>간호조무사 등</a:t>
            </a:r>
            <a:r>
              <a:rPr lang="en-US" altLang="ko-KR" sz="1100" kern="0" dirty="0">
                <a:latin typeface="+mj-ea"/>
                <a:ea typeface="+mj-ea"/>
              </a:rPr>
              <a:t>)</a:t>
            </a:r>
            <a:r>
              <a:rPr lang="ko-KR" altLang="en-US" sz="1100" kern="0" dirty="0">
                <a:latin typeface="+mj-ea"/>
                <a:ea typeface="+mj-ea"/>
              </a:rPr>
              <a:t>의 지시에 따라 드레싱을 교환한다</a:t>
            </a:r>
            <a:r>
              <a:rPr lang="en-US" altLang="ko-KR" sz="1100" kern="0" dirty="0">
                <a:latin typeface="+mj-ea"/>
                <a:ea typeface="+mj-ea"/>
              </a:rPr>
              <a:t>. </a:t>
            </a:r>
            <a:r>
              <a:rPr lang="ko-KR" altLang="en-US" sz="1100" kern="0" dirty="0">
                <a:latin typeface="+mj-ea"/>
                <a:ea typeface="+mj-ea"/>
              </a:rPr>
              <a:t>그러나 젖거나 더러워진 경우는 바로 교환한다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② 드레싱을 하기 전 손 씻기를 하고 장갑을 착용하며</a:t>
            </a:r>
            <a:r>
              <a:rPr lang="en-US" altLang="ko-KR" sz="1100" kern="0" dirty="0">
                <a:latin typeface="+mj-ea"/>
                <a:ea typeface="+mj-ea"/>
              </a:rPr>
              <a:t>, </a:t>
            </a:r>
            <a:r>
              <a:rPr lang="ko-KR" altLang="en-US" sz="1100" kern="0" dirty="0">
                <a:latin typeface="+mj-ea"/>
                <a:ea typeface="+mj-ea"/>
              </a:rPr>
              <a:t>드레싱 후 장갑을 벗고 손을 씻는 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③ 물이 들어가거나 습기가 차지 않도록 한다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④ 소독은 피부 소독제를 사용한다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▶</a:t>
            </a:r>
            <a:r>
              <a:rPr lang="ko-KR" altLang="en-US" sz="1100" kern="0" dirty="0" err="1">
                <a:latin typeface="+mj-ea"/>
                <a:ea typeface="+mj-ea"/>
              </a:rPr>
              <a:t>포비돈</a:t>
            </a:r>
            <a:r>
              <a:rPr lang="ko-KR" altLang="en-US" sz="1100" kern="0" dirty="0">
                <a:latin typeface="+mj-ea"/>
                <a:ea typeface="+mj-ea"/>
              </a:rPr>
              <a:t> 요오드</a:t>
            </a:r>
          </a:p>
          <a:p>
            <a:pPr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▶알코올은 상처가 있는 곳에는 자극이 되므로 사용하지 않는다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⑤ 다음과 같은 증상이 있을 경우는 의료진</a:t>
            </a:r>
            <a:r>
              <a:rPr lang="en-US" altLang="ko-KR" sz="1100" kern="0" dirty="0">
                <a:latin typeface="+mj-ea"/>
                <a:ea typeface="+mj-ea"/>
              </a:rPr>
              <a:t>(</a:t>
            </a:r>
            <a:r>
              <a:rPr lang="ko-KR" altLang="en-US" sz="1100" kern="0" dirty="0">
                <a:latin typeface="+mj-ea"/>
                <a:ea typeface="+mj-ea"/>
              </a:rPr>
              <a:t>의사</a:t>
            </a:r>
            <a:r>
              <a:rPr lang="en-US" altLang="ko-KR" sz="1100" kern="0" dirty="0">
                <a:latin typeface="+mj-ea"/>
                <a:ea typeface="+mj-ea"/>
              </a:rPr>
              <a:t>-</a:t>
            </a:r>
            <a:r>
              <a:rPr lang="ko-KR" altLang="en-US" sz="1100" kern="0" dirty="0">
                <a:latin typeface="+mj-ea"/>
                <a:ea typeface="+mj-ea"/>
              </a:rPr>
              <a:t>한의사 포함</a:t>
            </a:r>
            <a:r>
              <a:rPr lang="en-US" altLang="ko-KR" sz="1100" kern="0" dirty="0">
                <a:latin typeface="+mj-ea"/>
                <a:ea typeface="+mj-ea"/>
              </a:rPr>
              <a:t>, </a:t>
            </a:r>
            <a:r>
              <a:rPr lang="ko-KR" altLang="en-US" sz="1100" kern="0" dirty="0">
                <a:latin typeface="+mj-ea"/>
                <a:ea typeface="+mj-ea"/>
              </a:rPr>
              <a:t>간호사</a:t>
            </a:r>
            <a:r>
              <a:rPr lang="en-US" altLang="ko-KR" sz="1100" kern="0" dirty="0">
                <a:latin typeface="+mj-ea"/>
                <a:ea typeface="+mj-ea"/>
              </a:rPr>
              <a:t>, </a:t>
            </a:r>
            <a:r>
              <a:rPr lang="ko-KR" altLang="en-US" sz="1100" kern="0" dirty="0">
                <a:latin typeface="+mj-ea"/>
                <a:ea typeface="+mj-ea"/>
              </a:rPr>
              <a:t>간호조무사 등</a:t>
            </a:r>
            <a:r>
              <a:rPr lang="en-US" altLang="ko-KR" sz="1100" kern="0" dirty="0">
                <a:latin typeface="+mj-ea"/>
                <a:ea typeface="+mj-ea"/>
              </a:rPr>
              <a:t>)</a:t>
            </a:r>
            <a:r>
              <a:rPr lang="ko-KR" altLang="en-US" sz="1100" kern="0" dirty="0">
                <a:latin typeface="+mj-ea"/>
                <a:ea typeface="+mj-ea"/>
              </a:rPr>
              <a:t>에 게 알린다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dirty="0">
              <a:latin typeface="+mj-ea"/>
              <a:ea typeface="+mj-ea"/>
            </a:endParaRPr>
          </a:p>
          <a:p>
            <a:pPr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▶피부가 빨갛게 되며</a:t>
            </a:r>
            <a:r>
              <a:rPr lang="en-US" altLang="ko-KR" sz="1100" kern="0" dirty="0">
                <a:latin typeface="+mj-ea"/>
                <a:ea typeface="+mj-ea"/>
              </a:rPr>
              <a:t>, </a:t>
            </a:r>
            <a:r>
              <a:rPr lang="ko-KR" altLang="en-US" sz="1100" kern="0" dirty="0">
                <a:latin typeface="+mj-ea"/>
                <a:ea typeface="+mj-ea"/>
              </a:rPr>
              <a:t>부종이 있는 경우</a:t>
            </a:r>
          </a:p>
          <a:p>
            <a:pPr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▶고름이 나오는 경우</a:t>
            </a:r>
            <a:endParaRPr lang="ko-KR" altLang="en-US" sz="1100" kern="0" spc="0" dirty="0">
              <a:effectLst/>
              <a:latin typeface="+mj-ea"/>
              <a:ea typeface="+mj-ea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1128129" y="3424603"/>
            <a:ext cx="2877711" cy="3885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160000"/>
              </a:lnSpc>
            </a:pPr>
            <a:r>
              <a:rPr lang="en-US" altLang="ko-KR" sz="1400" b="1" kern="0" dirty="0">
                <a:solidFill>
                  <a:schemeClr val="tx2">
                    <a:lumMod val="60000"/>
                    <a:lumOff val="40000"/>
                  </a:schemeClr>
                </a:solidFill>
                <a:latin typeface="맑은 고딕" panose="020B0503020000020004" pitchFamily="50" charset="-127"/>
              </a:rPr>
              <a:t>6. </a:t>
            </a:r>
            <a:r>
              <a:rPr lang="ko-KR" altLang="en-US" sz="1400" b="1" kern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맑은 고딕" panose="020B0503020000020004" pitchFamily="50" charset="-127"/>
              </a:rPr>
              <a:t>경구영양</a:t>
            </a:r>
            <a:r>
              <a:rPr lang="ko-KR" altLang="en-US" sz="1400" b="1" kern="0" dirty="0">
                <a:solidFill>
                  <a:schemeClr val="tx2">
                    <a:lumMod val="60000"/>
                    <a:lumOff val="40000"/>
                  </a:schemeClr>
                </a:solidFill>
                <a:latin typeface="맑은 고딕" panose="020B0503020000020004" pitchFamily="50" charset="-127"/>
              </a:rPr>
              <a:t> 공급관리 및 </a:t>
            </a:r>
            <a:r>
              <a:rPr lang="ko-KR" altLang="en-US" sz="1400" b="1" kern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맑은 고딕" panose="020B0503020000020004" pitchFamily="50" charset="-127"/>
              </a:rPr>
              <a:t>약품관리</a:t>
            </a:r>
            <a:endParaRPr lang="ko-KR" altLang="en-US" sz="1000" kern="0" spc="0" dirty="0">
              <a:solidFill>
                <a:schemeClr val="tx2">
                  <a:lumMod val="60000"/>
                  <a:lumOff val="40000"/>
                </a:schemeClr>
              </a:solidFill>
              <a:effectLst/>
              <a:latin typeface="바탕" panose="02030600000101010101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1402080" y="4030833"/>
            <a:ext cx="9736975" cy="17173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60000"/>
              </a:lnSpc>
            </a:pPr>
            <a:r>
              <a:rPr lang="ko-KR" altLang="en-US" sz="1100" b="1" kern="0" dirty="0">
                <a:latin typeface="+mj-ea"/>
                <a:ea typeface="+mj-ea"/>
              </a:rPr>
              <a:t>① 음식 준비 전과 음식을 주기 전에는 손을 씻는다</a:t>
            </a:r>
            <a:r>
              <a:rPr lang="en-US" altLang="ko-KR" sz="1100" b="1" kern="0" dirty="0">
                <a:latin typeface="+mj-ea"/>
                <a:ea typeface="+mj-ea"/>
              </a:rPr>
              <a:t>.</a:t>
            </a:r>
            <a:endParaRPr lang="ko-KR" altLang="en-US" sz="1100" b="1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② 대상자가 손으로 음식을 먹는다면 대상자의 손을 씻긴다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③ 가능하면 앉은 자세를 취하게 하여 기도로 음식이 넘어 가는 것을 예방하기 위하여 완전히 삼킨 것을 확인 후 음식물을 제공하고 식사 후 </a:t>
            </a:r>
            <a:r>
              <a:rPr lang="en-US" altLang="ko-KR" sz="1100" kern="0" dirty="0">
                <a:latin typeface="+mj-ea"/>
                <a:ea typeface="+mj-ea"/>
              </a:rPr>
              <a:t>30</a:t>
            </a:r>
            <a:r>
              <a:rPr lang="ko-KR" altLang="en-US" sz="1100" kern="0" dirty="0">
                <a:latin typeface="+mj-ea"/>
                <a:ea typeface="+mj-ea"/>
              </a:rPr>
              <a:t>분 정도 앉은 자세를 유지한다</a:t>
            </a:r>
            <a:r>
              <a:rPr lang="en-US" altLang="ko-KR" sz="1100" kern="0" dirty="0">
                <a:latin typeface="+mj-ea"/>
                <a:ea typeface="+mj-ea"/>
              </a:rPr>
              <a:t>. </a:t>
            </a:r>
            <a:endParaRPr lang="ko-KR" altLang="en-US" sz="1100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④ 식사 후 대상자 및 보조자는 손을 씻도록 한다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⑤ 매 식사 후 </a:t>
            </a:r>
            <a:r>
              <a:rPr lang="ko-KR" altLang="en-US" sz="1100" kern="0" dirty="0" err="1">
                <a:latin typeface="+mj-ea"/>
                <a:ea typeface="+mj-ea"/>
              </a:rPr>
              <a:t>잇솔질을</a:t>
            </a:r>
            <a:r>
              <a:rPr lang="ko-KR" altLang="en-US" sz="1100" kern="0" dirty="0">
                <a:latin typeface="+mj-ea"/>
                <a:ea typeface="+mj-ea"/>
              </a:rPr>
              <a:t> 한다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spc="0" dirty="0">
              <a:effectLst/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813820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315450" y="176018"/>
            <a:ext cx="998991" cy="3877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160000"/>
              </a:lnSpc>
            </a:pPr>
            <a:r>
              <a:rPr lang="en-US" altLang="ko-KR" sz="1200" b="1" kern="0" dirty="0">
                <a:solidFill>
                  <a:srgbClr val="FF0000"/>
                </a:solidFill>
                <a:latin typeface="맑은 고딕" panose="020B0503020000020004" pitchFamily="50" charset="-127"/>
              </a:rPr>
              <a:t>2) </a:t>
            </a:r>
            <a:r>
              <a:rPr lang="en-US" altLang="ko-KR" sz="1200" b="1" kern="0" dirty="0" err="1">
                <a:solidFill>
                  <a:srgbClr val="FF0000"/>
                </a:solidFill>
                <a:latin typeface="맑은 고딕" panose="020B0503020000020004" pitchFamily="50" charset="-127"/>
              </a:rPr>
              <a:t>약품관리</a:t>
            </a:r>
            <a:endParaRPr lang="en-US" altLang="ko-KR" sz="1100" b="1" kern="0" dirty="0">
              <a:solidFill>
                <a:srgbClr val="FF0000"/>
              </a:solidFill>
              <a:latin typeface="바탕" panose="02030600000101010101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1451956" y="474137"/>
            <a:ext cx="8631382" cy="25299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800" indent="-177800" fontAlgn="base">
              <a:lnSpc>
                <a:spcPct val="160000"/>
              </a:lnSpc>
            </a:pPr>
            <a:r>
              <a:rPr lang="ko-KR" altLang="en-US" sz="1100" b="1" kern="0" dirty="0">
                <a:latin typeface="맑은 고딕" panose="020B0503020000020004" pitchFamily="50" charset="-127"/>
              </a:rPr>
              <a:t>① 직사광선을 피해 서늘하고 건조한 곳에 보관한다</a:t>
            </a:r>
            <a:r>
              <a:rPr lang="en-US" altLang="ko-KR" sz="1100" b="1" kern="0" dirty="0">
                <a:latin typeface="맑은 고딕" panose="020B0503020000020004" pitchFamily="50" charset="-127"/>
              </a:rPr>
              <a:t>.</a:t>
            </a:r>
            <a:endParaRPr lang="ko-KR" altLang="en-US" sz="1100" b="1" kern="0" dirty="0">
              <a:latin typeface="바탕" panose="02030600000101010101" pitchFamily="18" charset="-127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맑은 고딕" panose="020B0503020000020004" pitchFamily="50" charset="-127"/>
              </a:rPr>
              <a:t>② 캡슐에 들어 있는 약은 미리 까놓지 않고 복용 직전에 까서 복용한다</a:t>
            </a:r>
            <a:r>
              <a:rPr lang="en-US" altLang="ko-KR" sz="1100" kern="0" dirty="0">
                <a:latin typeface="맑은 고딕" panose="020B0503020000020004" pitchFamily="50" charset="-127"/>
              </a:rPr>
              <a:t>.</a:t>
            </a:r>
            <a:endParaRPr lang="ko-KR" altLang="en-US" sz="1000" kern="0" dirty="0">
              <a:latin typeface="바탕" panose="02030600000101010101" pitchFamily="18" charset="-127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맑은 고딕" panose="020B0503020000020004" pitchFamily="50" charset="-127"/>
              </a:rPr>
              <a:t>③ 시럽의 경우 </a:t>
            </a:r>
            <a:r>
              <a:rPr lang="ko-KR" altLang="en-US" sz="1100" kern="0" dirty="0" err="1">
                <a:latin typeface="맑은 고딕" panose="020B0503020000020004" pitchFamily="50" charset="-127"/>
              </a:rPr>
              <a:t>계량컵에</a:t>
            </a:r>
            <a:r>
              <a:rPr lang="ko-KR" altLang="en-US" sz="1100" kern="0" dirty="0">
                <a:latin typeface="맑은 고딕" panose="020B0503020000020004" pitchFamily="50" charset="-127"/>
              </a:rPr>
              <a:t> 약을 덜어서 </a:t>
            </a:r>
            <a:r>
              <a:rPr lang="ko-KR" altLang="en-US" sz="1100" kern="0" dirty="0" err="1">
                <a:latin typeface="맑은 고딕" panose="020B0503020000020004" pitchFamily="50" charset="-127"/>
              </a:rPr>
              <a:t>복용시키고</a:t>
            </a:r>
            <a:r>
              <a:rPr lang="en-US" altLang="ko-KR" sz="1100" kern="0" dirty="0">
                <a:latin typeface="맑은 고딕" panose="020B0503020000020004" pitchFamily="50" charset="-127"/>
              </a:rPr>
              <a:t>, </a:t>
            </a:r>
            <a:r>
              <a:rPr lang="ko-KR" altLang="en-US" sz="1100" kern="0" dirty="0">
                <a:latin typeface="맑은 고딕" panose="020B0503020000020004" pitchFamily="50" charset="-127"/>
              </a:rPr>
              <a:t>침이 들어가지 않도록 한다</a:t>
            </a:r>
            <a:r>
              <a:rPr lang="en-US" altLang="ko-KR" sz="1100" kern="0" dirty="0">
                <a:latin typeface="맑은 고딕" panose="020B0503020000020004" pitchFamily="50" charset="-127"/>
              </a:rPr>
              <a:t>.</a:t>
            </a:r>
            <a:endParaRPr lang="ko-KR" altLang="en-US" sz="1000" kern="0" dirty="0">
              <a:latin typeface="바탕" panose="02030600000101010101" pitchFamily="18" charset="-127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맑은 고딕" panose="020B0503020000020004" pitchFamily="50" charset="-127"/>
              </a:rPr>
              <a:t>④ 꺼낸 시럽은 다시 용기에 넣지 않는다</a:t>
            </a:r>
            <a:r>
              <a:rPr lang="en-US" altLang="ko-KR" sz="1100" kern="0" dirty="0">
                <a:latin typeface="맑은 고딕" panose="020B0503020000020004" pitchFamily="50" charset="-127"/>
              </a:rPr>
              <a:t>.</a:t>
            </a:r>
            <a:endParaRPr lang="ko-KR" altLang="en-US" sz="1000" kern="0" dirty="0">
              <a:latin typeface="바탕" panose="02030600000101010101" pitchFamily="18" charset="-127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맑은 고딕" panose="020B0503020000020004" pitchFamily="50" charset="-127"/>
              </a:rPr>
              <a:t>⑤ 약의 유효기간을 확인한다</a:t>
            </a:r>
            <a:r>
              <a:rPr lang="en-US" altLang="ko-KR" sz="1100" kern="0" dirty="0">
                <a:latin typeface="맑은 고딕" panose="020B0503020000020004" pitchFamily="50" charset="-127"/>
              </a:rPr>
              <a:t>. </a:t>
            </a:r>
            <a:r>
              <a:rPr lang="ko-KR" altLang="en-US" sz="1100" kern="0" dirty="0">
                <a:latin typeface="맑은 고딕" panose="020B0503020000020004" pitchFamily="50" charset="-127"/>
              </a:rPr>
              <a:t>유효기간을 확인할 수 없는 약은 복용하지 않고 폐기한다</a:t>
            </a:r>
            <a:r>
              <a:rPr lang="en-US" altLang="ko-KR" sz="1100" kern="0" dirty="0">
                <a:latin typeface="맑은 고딕" panose="020B0503020000020004" pitchFamily="50" charset="-127"/>
              </a:rPr>
              <a:t>.</a:t>
            </a:r>
            <a:endParaRPr lang="ko-KR" altLang="en-US" sz="1000" kern="0" dirty="0">
              <a:latin typeface="바탕" panose="02030600000101010101" pitchFamily="18" charset="-127"/>
            </a:endParaRPr>
          </a:p>
          <a:p>
            <a:pPr fontAlgn="base">
              <a:lnSpc>
                <a:spcPct val="160000"/>
              </a:lnSpc>
            </a:pPr>
            <a:r>
              <a:rPr lang="ko-KR" altLang="en-US" sz="1100" kern="0" dirty="0">
                <a:latin typeface="맑은 고딕" panose="020B0503020000020004" pitchFamily="50" charset="-127"/>
              </a:rPr>
              <a:t>⑥ 장기간 사용하는 약은 개봉 일을 기록한다</a:t>
            </a:r>
            <a:r>
              <a:rPr lang="en-US" altLang="ko-KR" sz="1100" kern="0" dirty="0">
                <a:latin typeface="맑은 고딕" panose="020B0503020000020004" pitchFamily="50" charset="-127"/>
              </a:rPr>
              <a:t>.</a:t>
            </a:r>
            <a:endParaRPr lang="ko-KR" altLang="en-US" sz="1000" kern="0" dirty="0">
              <a:latin typeface="바탕" panose="02030600000101010101" pitchFamily="18" charset="-127"/>
            </a:endParaRPr>
          </a:p>
          <a:p>
            <a:pPr fontAlgn="base">
              <a:lnSpc>
                <a:spcPct val="160000"/>
              </a:lnSpc>
            </a:pPr>
            <a:r>
              <a:rPr lang="ko-KR" altLang="en-US" sz="1100" kern="0" dirty="0">
                <a:latin typeface="맑은 고딕" panose="020B0503020000020004" pitchFamily="50" charset="-127"/>
              </a:rPr>
              <a:t>⑦ 개봉 후 가능한 빨리 사용하고 색깔</a:t>
            </a:r>
            <a:r>
              <a:rPr lang="en-US" altLang="ko-KR" sz="1100" kern="0" dirty="0">
                <a:latin typeface="맑은 고딕" panose="020B0503020000020004" pitchFamily="50" charset="-127"/>
              </a:rPr>
              <a:t>, </a:t>
            </a:r>
            <a:r>
              <a:rPr lang="ko-KR" altLang="en-US" sz="1100" kern="0" dirty="0">
                <a:latin typeface="맑은 고딕" panose="020B0503020000020004" pitchFamily="50" charset="-127"/>
              </a:rPr>
              <a:t>냄새 등이 변질되었을 경우 사용하지 않는다</a:t>
            </a:r>
            <a:r>
              <a:rPr lang="en-US" altLang="ko-KR" sz="1100" kern="0" dirty="0">
                <a:latin typeface="맑은 고딕" panose="020B0503020000020004" pitchFamily="50" charset="-127"/>
              </a:rPr>
              <a:t>.</a:t>
            </a:r>
            <a:endParaRPr lang="ko-KR" altLang="en-US" sz="1000" kern="0" dirty="0">
              <a:latin typeface="바탕" panose="02030600000101010101" pitchFamily="18" charset="-127"/>
            </a:endParaRPr>
          </a:p>
          <a:p>
            <a:pPr fontAlgn="base">
              <a:lnSpc>
                <a:spcPct val="160000"/>
              </a:lnSpc>
            </a:pPr>
            <a:r>
              <a:rPr lang="ko-KR" altLang="en-US" sz="1100" kern="0" dirty="0">
                <a:latin typeface="맑은 고딕" panose="020B0503020000020004" pitchFamily="50" charset="-127"/>
              </a:rPr>
              <a:t>⑧ 약품 전용용기에 보관한다</a:t>
            </a:r>
            <a:r>
              <a:rPr lang="en-US" altLang="ko-KR" sz="1100" kern="0" dirty="0">
                <a:latin typeface="맑은 고딕" panose="020B0503020000020004" pitchFamily="50" charset="-127"/>
              </a:rPr>
              <a:t>. (</a:t>
            </a:r>
            <a:r>
              <a:rPr lang="ko-KR" altLang="en-US" sz="1100" kern="0" dirty="0">
                <a:latin typeface="맑은 고딕" panose="020B0503020000020004" pitchFamily="50" charset="-127"/>
              </a:rPr>
              <a:t>다른 약과의 오남용 방지</a:t>
            </a:r>
            <a:r>
              <a:rPr lang="en-US" altLang="ko-KR" sz="1100" kern="0" dirty="0">
                <a:latin typeface="맑은 고딕" panose="020B0503020000020004" pitchFamily="50" charset="-127"/>
              </a:rPr>
              <a:t>)</a:t>
            </a:r>
            <a:endParaRPr lang="ko-KR" altLang="en-US" sz="1000" kern="0" dirty="0">
              <a:latin typeface="바탕" panose="02030600000101010101" pitchFamily="18" charset="-127"/>
            </a:endParaRPr>
          </a:p>
          <a:p>
            <a:pPr fontAlgn="base">
              <a:lnSpc>
                <a:spcPct val="160000"/>
              </a:lnSpc>
            </a:pPr>
            <a:r>
              <a:rPr lang="ko-KR" altLang="en-US" sz="1100" kern="0" dirty="0">
                <a:latin typeface="맑은 고딕" panose="020B0503020000020004" pitchFamily="50" charset="-127"/>
              </a:rPr>
              <a:t>⑨ 안약</a:t>
            </a:r>
            <a:r>
              <a:rPr lang="en-US" altLang="ko-KR" sz="1100" kern="0" dirty="0">
                <a:latin typeface="맑은 고딕" panose="020B0503020000020004" pitchFamily="50" charset="-127"/>
              </a:rPr>
              <a:t>, </a:t>
            </a:r>
            <a:r>
              <a:rPr lang="ko-KR" altLang="en-US" sz="1100" kern="0" dirty="0">
                <a:latin typeface="맑은 고딕" panose="020B0503020000020004" pitchFamily="50" charset="-127"/>
              </a:rPr>
              <a:t>귀약 등은 약 나오는 부분을 알코올로 잘 닦아 상온</a:t>
            </a:r>
            <a:r>
              <a:rPr lang="en-US" altLang="ko-KR" sz="1100" kern="0" dirty="0">
                <a:latin typeface="맑은 고딕" panose="020B0503020000020004" pitchFamily="50" charset="-127"/>
              </a:rPr>
              <a:t>, </a:t>
            </a:r>
            <a:r>
              <a:rPr lang="ko-KR" altLang="en-US" sz="1100" kern="0" dirty="0">
                <a:latin typeface="맑은 고딕" panose="020B0503020000020004" pitchFamily="50" charset="-127"/>
              </a:rPr>
              <a:t>그늘진 곳에 보관하고</a:t>
            </a:r>
            <a:r>
              <a:rPr lang="en-US" altLang="ko-KR" sz="1100" kern="0" dirty="0">
                <a:latin typeface="맑은 고딕" panose="020B0503020000020004" pitchFamily="50" charset="-127"/>
              </a:rPr>
              <a:t>, </a:t>
            </a:r>
            <a:r>
              <a:rPr lang="ko-KR" altLang="en-US" sz="1100" kern="0" dirty="0">
                <a:latin typeface="맑은 고딕" panose="020B0503020000020004" pitchFamily="50" charset="-127"/>
              </a:rPr>
              <a:t>면봉에 묻혀 사용한다</a:t>
            </a:r>
            <a:r>
              <a:rPr lang="en-US" altLang="ko-KR" sz="1100" kern="0" dirty="0">
                <a:latin typeface="맑은 고딕" panose="020B0503020000020004" pitchFamily="50" charset="-127"/>
              </a:rPr>
              <a:t>.</a:t>
            </a:r>
            <a:endParaRPr lang="ko-KR" altLang="en-US" sz="1000" kern="0" spc="0" dirty="0">
              <a:effectLst/>
              <a:latin typeface="바탕" panose="02030600000101010101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1315450" y="3034413"/>
            <a:ext cx="4259499" cy="4731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160000"/>
              </a:lnSpc>
            </a:pPr>
            <a:r>
              <a:rPr lang="en-US" altLang="ko-KR" b="1" kern="0" dirty="0">
                <a:solidFill>
                  <a:schemeClr val="tx2">
                    <a:lumMod val="60000"/>
                    <a:lumOff val="40000"/>
                  </a:schemeClr>
                </a:solidFill>
                <a:latin typeface="맑은 고딕" panose="020B0503020000020004" pitchFamily="50" charset="-127"/>
              </a:rPr>
              <a:t>7. </a:t>
            </a:r>
            <a:r>
              <a:rPr lang="ko-KR" altLang="en-US" b="1" kern="0" dirty="0">
                <a:solidFill>
                  <a:schemeClr val="tx2">
                    <a:lumMod val="60000"/>
                    <a:lumOff val="40000"/>
                  </a:schemeClr>
                </a:solidFill>
                <a:latin typeface="맑은 고딕" panose="020B0503020000020004" pitchFamily="50" charset="-127"/>
              </a:rPr>
              <a:t>세탁물 및 폐기물 관리와 분비물 처리</a:t>
            </a:r>
            <a:endParaRPr lang="ko-KR" altLang="en-US" sz="1100" kern="0" spc="0" dirty="0">
              <a:solidFill>
                <a:schemeClr val="tx2">
                  <a:lumMod val="60000"/>
                  <a:lumOff val="40000"/>
                </a:schemeClr>
              </a:solidFill>
              <a:effectLst/>
              <a:latin typeface="바탕" panose="02030600000101010101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1381782" y="3507556"/>
            <a:ext cx="1207382" cy="3877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160000"/>
              </a:lnSpc>
            </a:pPr>
            <a:r>
              <a:rPr lang="en-US" altLang="ko-KR" sz="1200" b="1" kern="0" dirty="0">
                <a:solidFill>
                  <a:srgbClr val="FF0000"/>
                </a:solidFill>
                <a:latin typeface="맑은 고딕" panose="020B0503020000020004" pitchFamily="50" charset="-127"/>
              </a:rPr>
              <a:t>1) </a:t>
            </a:r>
            <a:r>
              <a:rPr lang="ko-KR" altLang="en-US" sz="1200" b="1" kern="0" dirty="0">
                <a:solidFill>
                  <a:srgbClr val="FF0000"/>
                </a:solidFill>
                <a:latin typeface="맑은 고딕" panose="020B0503020000020004" pitchFamily="50" charset="-127"/>
              </a:rPr>
              <a:t>세탁물 관리</a:t>
            </a:r>
            <a:endParaRPr lang="ko-KR" altLang="en-US" sz="1000" kern="0" spc="0" dirty="0">
              <a:solidFill>
                <a:srgbClr val="000000"/>
              </a:solidFill>
              <a:effectLst/>
              <a:latin typeface="바탕" panose="02030600000101010101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381782" y="3804831"/>
            <a:ext cx="9163728" cy="17173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① </a:t>
            </a:r>
            <a:r>
              <a:rPr lang="ko-KR" altLang="en-US" sz="1100" kern="0" dirty="0" err="1">
                <a:latin typeface="+mj-ea"/>
                <a:ea typeface="+mj-ea"/>
              </a:rPr>
              <a:t>오염세탁물</a:t>
            </a:r>
            <a:r>
              <a:rPr lang="ko-KR" altLang="en-US" sz="1100" kern="0" dirty="0">
                <a:latin typeface="+mj-ea"/>
                <a:ea typeface="+mj-ea"/>
              </a:rPr>
              <a:t> </a:t>
            </a:r>
            <a:r>
              <a:rPr lang="en-US" altLang="ko-KR" sz="1100" kern="0" dirty="0">
                <a:latin typeface="+mj-ea"/>
                <a:ea typeface="+mj-ea"/>
              </a:rPr>
              <a:t>: </a:t>
            </a:r>
            <a:r>
              <a:rPr lang="ko-KR" altLang="en-US" sz="1100" kern="0" dirty="0" err="1">
                <a:latin typeface="+mj-ea"/>
                <a:ea typeface="+mj-ea"/>
              </a:rPr>
              <a:t>법정감염병</a:t>
            </a:r>
            <a:r>
              <a:rPr lang="ko-KR" altLang="en-US" sz="1100" kern="0" dirty="0">
                <a:latin typeface="+mj-ea"/>
                <a:ea typeface="+mj-ea"/>
              </a:rPr>
              <a:t> 수급자가 사용한 세탁물</a:t>
            </a:r>
            <a:r>
              <a:rPr lang="en-US" altLang="ko-KR" sz="1100" kern="0" dirty="0">
                <a:latin typeface="+mj-ea"/>
                <a:ea typeface="+mj-ea"/>
              </a:rPr>
              <a:t>, </a:t>
            </a:r>
            <a:r>
              <a:rPr lang="ko-KR" altLang="en-US" sz="1100" kern="0" dirty="0">
                <a:latin typeface="+mj-ea"/>
                <a:ea typeface="+mj-ea"/>
              </a:rPr>
              <a:t>병원균의 오염이 우려되는 세탁물 및 수급자의 체액이나 분비물이 묻은 세탁물은 별도의 </a:t>
            </a:r>
            <a:r>
              <a:rPr lang="ko-KR" altLang="en-US" sz="1100" kern="0" dirty="0" err="1">
                <a:latin typeface="+mj-ea"/>
                <a:ea typeface="+mj-ea"/>
              </a:rPr>
              <a:t>방수용기에</a:t>
            </a:r>
            <a:r>
              <a:rPr lang="ko-KR" altLang="en-US" sz="1100" kern="0" dirty="0">
                <a:latin typeface="+mj-ea"/>
                <a:ea typeface="+mj-ea"/>
              </a:rPr>
              <a:t> 분리하여 세탁한다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② 가정에서의 오염세탁물은 </a:t>
            </a:r>
            <a:r>
              <a:rPr lang="ko-KR" altLang="en-US" sz="1100" kern="0" dirty="0" err="1">
                <a:latin typeface="+mj-ea"/>
                <a:ea typeface="+mj-ea"/>
              </a:rPr>
              <a:t>락스</a:t>
            </a:r>
            <a:r>
              <a:rPr lang="en-US" altLang="ko-KR" sz="1100" kern="0" dirty="0">
                <a:latin typeface="+mj-ea"/>
                <a:ea typeface="+mj-ea"/>
              </a:rPr>
              <a:t>, </a:t>
            </a:r>
            <a:r>
              <a:rPr lang="ko-KR" altLang="en-US" sz="1100" kern="0" dirty="0">
                <a:latin typeface="+mj-ea"/>
                <a:ea typeface="+mj-ea"/>
              </a:rPr>
              <a:t>삶음 등을 이용하며 이러한 방법이 불가능한 경우 솜 이불 등은 일광소독을 충분히 시행한다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③ 세탁물의 상태를 관찰하여 대상자가 실금</a:t>
            </a:r>
            <a:r>
              <a:rPr lang="en-US" altLang="ko-KR" sz="1100" kern="0" dirty="0">
                <a:latin typeface="+mj-ea"/>
                <a:ea typeface="+mj-ea"/>
              </a:rPr>
              <a:t>, </a:t>
            </a:r>
            <a:r>
              <a:rPr lang="ko-KR" altLang="en-US" sz="1100" kern="0" dirty="0">
                <a:latin typeface="+mj-ea"/>
                <a:ea typeface="+mj-ea"/>
              </a:rPr>
              <a:t>하혈 등 건강이상이 있는지 확인하고 이상이 있는 경우 보고한다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④ </a:t>
            </a:r>
            <a:r>
              <a:rPr lang="ko-KR" altLang="en-US" sz="1100" kern="0" dirty="0" err="1">
                <a:latin typeface="+mj-ea"/>
                <a:ea typeface="+mj-ea"/>
              </a:rPr>
              <a:t>세탁방법은</a:t>
            </a:r>
            <a:r>
              <a:rPr lang="ko-KR" altLang="en-US" sz="1100" kern="0" dirty="0">
                <a:latin typeface="+mj-ea"/>
                <a:ea typeface="+mj-ea"/>
              </a:rPr>
              <a:t> 대상자의 습관과 결정을 존중하여 선택한다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⑤ 오염이 심할 때에는 불림세탁이나 </a:t>
            </a:r>
            <a:r>
              <a:rPr lang="ko-KR" altLang="en-US" sz="1100" kern="0" dirty="0" err="1">
                <a:latin typeface="+mj-ea"/>
                <a:ea typeface="+mj-ea"/>
              </a:rPr>
              <a:t>부분세탁을</a:t>
            </a:r>
            <a:r>
              <a:rPr lang="ko-KR" altLang="en-US" sz="1100" kern="0" dirty="0">
                <a:latin typeface="+mj-ea"/>
                <a:ea typeface="+mj-ea"/>
              </a:rPr>
              <a:t> 병용하는 것이 좋다</a:t>
            </a:r>
            <a:r>
              <a:rPr lang="en-US" altLang="ko-KR" sz="1100" kern="0" dirty="0">
                <a:latin typeface="+mj-ea"/>
                <a:ea typeface="+mj-ea"/>
              </a:rPr>
              <a:t>. </a:t>
            </a:r>
            <a:r>
              <a:rPr lang="ko-KR" altLang="en-US" sz="1100" kern="0" dirty="0" err="1">
                <a:latin typeface="+mj-ea"/>
                <a:ea typeface="+mj-ea"/>
              </a:rPr>
              <a:t>세탁시간이</a:t>
            </a:r>
            <a:r>
              <a:rPr lang="ko-KR" altLang="en-US" sz="1100" kern="0" dirty="0">
                <a:latin typeface="+mj-ea"/>
                <a:ea typeface="+mj-ea"/>
              </a:rPr>
              <a:t> 길다고 때가 잘 빠지는 것은 아니다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spc="0" dirty="0">
              <a:effectLst/>
              <a:latin typeface="+mj-ea"/>
              <a:ea typeface="+mj-ea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211254" y="5431701"/>
            <a:ext cx="1207382" cy="346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160000"/>
              </a:lnSpc>
            </a:pPr>
            <a:r>
              <a:rPr lang="en-US" altLang="ko-KR" sz="1200" b="1" kern="0" dirty="0">
                <a:solidFill>
                  <a:srgbClr val="FF0000"/>
                </a:solidFill>
                <a:latin typeface="맑은 고딕" panose="020B0503020000020004" pitchFamily="50" charset="-127"/>
              </a:rPr>
              <a:t>2) </a:t>
            </a:r>
            <a:r>
              <a:rPr lang="en-US" altLang="ko-KR" sz="1200" b="1" kern="0" dirty="0" err="1">
                <a:solidFill>
                  <a:srgbClr val="FF0000"/>
                </a:solidFill>
                <a:latin typeface="맑은 고딕" panose="020B0503020000020004" pitchFamily="50" charset="-127"/>
              </a:rPr>
              <a:t>폐기물</a:t>
            </a:r>
            <a:r>
              <a:rPr lang="en-US" altLang="ko-KR" sz="1200" b="1" kern="0" dirty="0">
                <a:solidFill>
                  <a:srgbClr val="FF0000"/>
                </a:solidFill>
                <a:latin typeface="맑은 고딕" panose="020B0503020000020004" pitchFamily="50" charset="-127"/>
              </a:rPr>
              <a:t> </a:t>
            </a:r>
            <a:r>
              <a:rPr lang="en-US" altLang="ko-KR" sz="1200" b="1" kern="0" dirty="0" err="1">
                <a:solidFill>
                  <a:srgbClr val="FF0000"/>
                </a:solidFill>
                <a:latin typeface="맑은 고딕" panose="020B0503020000020004" pitchFamily="50" charset="-127"/>
              </a:rPr>
              <a:t>관리</a:t>
            </a:r>
            <a:endParaRPr lang="en-US" altLang="ko-KR" sz="1100" b="1" kern="0" dirty="0">
              <a:solidFill>
                <a:srgbClr val="FF0000"/>
              </a:solidFill>
              <a:latin typeface="바탕" panose="02030600000101010101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1315450" y="5661143"/>
            <a:ext cx="9420102" cy="63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800" indent="-177800" fontAlgn="base">
              <a:lnSpc>
                <a:spcPct val="160000"/>
              </a:lnSpc>
            </a:pPr>
            <a:r>
              <a:rPr lang="ko-KR" altLang="en-US" sz="1100" b="1" kern="0" dirty="0">
                <a:latin typeface="맑은 고딕" panose="020B0503020000020004" pitchFamily="50" charset="-127"/>
              </a:rPr>
              <a:t>① </a:t>
            </a:r>
            <a:r>
              <a:rPr lang="ko-KR" altLang="en-US" sz="1100" b="1" kern="0" dirty="0" err="1">
                <a:latin typeface="맑은 고딕" panose="020B0503020000020004" pitchFamily="50" charset="-127"/>
              </a:rPr>
              <a:t>수급자에게</a:t>
            </a:r>
            <a:r>
              <a:rPr lang="ko-KR" altLang="en-US" sz="1100" b="1" kern="0" dirty="0">
                <a:latin typeface="맑은 고딕" panose="020B0503020000020004" pitchFamily="50" charset="-127"/>
              </a:rPr>
              <a:t> 사용된 물품</a:t>
            </a:r>
            <a:r>
              <a:rPr lang="en-US" altLang="ko-KR" sz="1100" b="1" kern="0" dirty="0">
                <a:latin typeface="맑은 고딕" panose="020B0503020000020004" pitchFamily="50" charset="-127"/>
              </a:rPr>
              <a:t>, </a:t>
            </a:r>
            <a:r>
              <a:rPr lang="ko-KR" altLang="en-US" sz="1100" b="1" kern="0" dirty="0">
                <a:latin typeface="맑은 고딕" panose="020B0503020000020004" pitchFamily="50" charset="-127"/>
              </a:rPr>
              <a:t>분비물이 묻은 물품은 </a:t>
            </a:r>
            <a:r>
              <a:rPr lang="ko-KR" altLang="en-US" sz="1100" b="1" kern="0" dirty="0" err="1">
                <a:latin typeface="맑은 고딕" panose="020B0503020000020004" pitchFamily="50" charset="-127"/>
              </a:rPr>
              <a:t>방수비닐로</a:t>
            </a:r>
            <a:r>
              <a:rPr lang="ko-KR" altLang="en-US" sz="1100" b="1" kern="0" dirty="0">
                <a:latin typeface="맑은 고딕" panose="020B0503020000020004" pitchFamily="50" charset="-127"/>
              </a:rPr>
              <a:t> </a:t>
            </a:r>
            <a:r>
              <a:rPr lang="en-US" altLang="ko-KR" sz="1100" b="1" kern="0" dirty="0">
                <a:latin typeface="맑은 고딕" panose="020B0503020000020004" pitchFamily="50" charset="-127"/>
              </a:rPr>
              <a:t>1</a:t>
            </a:r>
            <a:r>
              <a:rPr lang="ko-KR" altLang="en-US" sz="1100" b="1" kern="0" dirty="0">
                <a:latin typeface="맑은 고딕" panose="020B0503020000020004" pitchFamily="50" charset="-127"/>
              </a:rPr>
              <a:t>차 포장하여 </a:t>
            </a:r>
            <a:r>
              <a:rPr lang="en-US" altLang="ko-KR" sz="1100" b="1" kern="0" dirty="0">
                <a:latin typeface="맑은 고딕" panose="020B0503020000020004" pitchFamily="50" charset="-127"/>
              </a:rPr>
              <a:t>10</a:t>
            </a:r>
            <a:r>
              <a:rPr lang="ko-KR" altLang="en-US" sz="1100" b="1" kern="0" dirty="0">
                <a:latin typeface="맑은 고딕" panose="020B0503020000020004" pitchFamily="50" charset="-127"/>
              </a:rPr>
              <a:t>배 희석 한 </a:t>
            </a:r>
            <a:r>
              <a:rPr lang="ko-KR" altLang="en-US" sz="1100" b="1" kern="0" dirty="0" err="1">
                <a:latin typeface="맑은 고딕" panose="020B0503020000020004" pitchFamily="50" charset="-127"/>
              </a:rPr>
              <a:t>락스를</a:t>
            </a:r>
            <a:r>
              <a:rPr lang="ko-KR" altLang="en-US" sz="1100" b="1" kern="0" dirty="0">
                <a:latin typeface="맑은 고딕" panose="020B0503020000020004" pitchFamily="50" charset="-127"/>
              </a:rPr>
              <a:t> 뿌린 후 전용용기에 담아 배출한다</a:t>
            </a:r>
            <a:r>
              <a:rPr lang="en-US" altLang="ko-KR" sz="1100" b="1" kern="0" dirty="0">
                <a:latin typeface="맑은 고딕" panose="020B0503020000020004" pitchFamily="50" charset="-127"/>
              </a:rPr>
              <a:t>.</a:t>
            </a:r>
            <a:endParaRPr lang="ko-KR" altLang="en-US" sz="1100" b="1" kern="0" dirty="0">
              <a:latin typeface="바탕" panose="02030600000101010101" pitchFamily="18" charset="-127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맑은 고딕" panose="020B0503020000020004" pitchFamily="50" charset="-127"/>
              </a:rPr>
              <a:t>② 폐기물관리법에 따른 폐기물은 규정</a:t>
            </a:r>
            <a:r>
              <a:rPr lang="en-US" altLang="ko-KR" sz="1100" kern="0" dirty="0">
                <a:latin typeface="맑은 고딕" panose="020B0503020000020004" pitchFamily="50" charset="-127"/>
              </a:rPr>
              <a:t>(</a:t>
            </a:r>
            <a:r>
              <a:rPr lang="ko-KR" altLang="en-US" sz="1100" kern="0" dirty="0">
                <a:latin typeface="맑은 고딕" panose="020B0503020000020004" pitchFamily="50" charset="-127"/>
              </a:rPr>
              <a:t>의료폐기물은 </a:t>
            </a:r>
            <a:r>
              <a:rPr lang="ko-KR" altLang="en-US" sz="1100" kern="0" dirty="0" err="1">
                <a:latin typeface="맑은 고딕" panose="020B0503020000020004" pitchFamily="50" charset="-127"/>
              </a:rPr>
              <a:t>전용용기</a:t>
            </a:r>
            <a:r>
              <a:rPr lang="ko-KR" altLang="en-US" sz="1100" kern="0" dirty="0">
                <a:latin typeface="맑은 고딕" panose="020B0503020000020004" pitchFamily="50" charset="-127"/>
              </a:rPr>
              <a:t> 사용 등</a:t>
            </a:r>
            <a:r>
              <a:rPr lang="en-US" altLang="ko-KR" sz="1100" kern="0" dirty="0">
                <a:latin typeface="맑은 고딕" panose="020B0503020000020004" pitchFamily="50" charset="-127"/>
              </a:rPr>
              <a:t>)</a:t>
            </a:r>
            <a:r>
              <a:rPr lang="ko-KR" altLang="en-US" sz="1100" kern="0" dirty="0">
                <a:latin typeface="맑은 고딕" panose="020B0503020000020004" pitchFamily="50" charset="-127"/>
              </a:rPr>
              <a:t>에 따라 처리한다</a:t>
            </a:r>
            <a:r>
              <a:rPr lang="en-US" altLang="ko-KR" sz="1100" kern="0" dirty="0">
                <a:latin typeface="맑은 고딕" panose="020B0503020000020004" pitchFamily="50" charset="-127"/>
              </a:rPr>
              <a:t>.</a:t>
            </a:r>
            <a:endParaRPr lang="ko-KR" altLang="en-US" sz="1000" kern="0" spc="0" dirty="0">
              <a:effectLst/>
              <a:latin typeface="바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235079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227957" y="158615"/>
            <a:ext cx="1207382" cy="346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7800" indent="-177800" fontAlgn="base">
              <a:lnSpc>
                <a:spcPct val="160000"/>
              </a:lnSpc>
            </a:pPr>
            <a:r>
              <a:rPr lang="en-US" altLang="ko-KR" sz="1200" b="1" kern="0" dirty="0">
                <a:solidFill>
                  <a:srgbClr val="FF0000"/>
                </a:solidFill>
                <a:latin typeface="맑은 고딕" panose="020B0503020000020004" pitchFamily="50" charset="-127"/>
              </a:rPr>
              <a:t>3) </a:t>
            </a:r>
            <a:r>
              <a:rPr lang="ko-KR" altLang="en-US" sz="1200" b="1" kern="0" dirty="0">
                <a:solidFill>
                  <a:srgbClr val="FF0000"/>
                </a:solidFill>
                <a:latin typeface="맑은 고딕" panose="020B0503020000020004" pitchFamily="50" charset="-127"/>
              </a:rPr>
              <a:t>분비물 처리</a:t>
            </a:r>
            <a:endParaRPr lang="ko-KR" altLang="en-US" sz="1000" kern="0" spc="0" dirty="0">
              <a:solidFill>
                <a:srgbClr val="FF0000"/>
              </a:solidFill>
              <a:effectLst/>
              <a:latin typeface="바탕" panose="02030600000101010101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1355931" y="504800"/>
            <a:ext cx="9480135" cy="90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① 감염 예방을 위해 대상자에게서 나오는 가래</a:t>
            </a:r>
            <a:r>
              <a:rPr lang="en-US" altLang="ko-KR" sz="1100" kern="0" dirty="0">
                <a:latin typeface="+mj-ea"/>
                <a:ea typeface="+mj-ea"/>
              </a:rPr>
              <a:t>, </a:t>
            </a:r>
            <a:r>
              <a:rPr lang="ko-KR" altLang="en-US" sz="1100" kern="0" dirty="0">
                <a:latin typeface="+mj-ea"/>
                <a:ea typeface="+mj-ea"/>
              </a:rPr>
              <a:t>소변</a:t>
            </a:r>
            <a:r>
              <a:rPr lang="en-US" altLang="ko-KR" sz="1100" kern="0" dirty="0">
                <a:latin typeface="+mj-ea"/>
                <a:ea typeface="+mj-ea"/>
              </a:rPr>
              <a:t>, </a:t>
            </a:r>
            <a:r>
              <a:rPr lang="ko-KR" altLang="en-US" sz="1100" kern="0" dirty="0">
                <a:latin typeface="+mj-ea"/>
                <a:ea typeface="+mj-ea"/>
              </a:rPr>
              <a:t>대변 등의 배설물을 위생적으로 처리해야 한다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② 배설물을 만질 때에는 반드시 장갑을 착용하며</a:t>
            </a:r>
            <a:r>
              <a:rPr lang="en-US" altLang="ko-KR" sz="1100" kern="0" dirty="0">
                <a:latin typeface="+mj-ea"/>
                <a:ea typeface="+mj-ea"/>
              </a:rPr>
              <a:t>, </a:t>
            </a:r>
            <a:r>
              <a:rPr lang="ko-KR" altLang="en-US" sz="1100" kern="0" dirty="0">
                <a:latin typeface="+mj-ea"/>
                <a:ea typeface="+mj-ea"/>
              </a:rPr>
              <a:t>처리한 후 손을 씻는다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③ 대상자가 사용하는 물품에 혈액이나 체액이 묻은 경우 찬물로 닦고 더운 물로 헹구며 필요 시 소독한다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spc="0" dirty="0">
              <a:effectLst/>
              <a:latin typeface="+mj-ea"/>
              <a:ea typeface="+mj-ea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1125525" y="1264810"/>
            <a:ext cx="2619628" cy="4731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7800" indent="-177800" fontAlgn="base">
              <a:lnSpc>
                <a:spcPct val="160000"/>
              </a:lnSpc>
            </a:pPr>
            <a:r>
              <a:rPr lang="en-US" altLang="ko-KR" b="1" kern="0" dirty="0">
                <a:solidFill>
                  <a:srgbClr val="FFC000"/>
                </a:solidFill>
                <a:latin typeface="맑은 고딕" panose="020B0503020000020004" pitchFamily="50" charset="-127"/>
              </a:rPr>
              <a:t>8. </a:t>
            </a:r>
            <a:r>
              <a:rPr lang="ko-KR" altLang="en-US" b="1" kern="0" dirty="0" err="1">
                <a:solidFill>
                  <a:srgbClr val="FFC000"/>
                </a:solidFill>
                <a:latin typeface="맑은 고딕" panose="020B0503020000020004" pitchFamily="50" charset="-127"/>
              </a:rPr>
              <a:t>요양보호사</a:t>
            </a:r>
            <a:r>
              <a:rPr lang="ko-KR" altLang="en-US" b="1" kern="0" dirty="0">
                <a:solidFill>
                  <a:srgbClr val="FFC000"/>
                </a:solidFill>
                <a:latin typeface="맑은 고딕" panose="020B0503020000020004" pitchFamily="50" charset="-127"/>
              </a:rPr>
              <a:t> 감염관리</a:t>
            </a:r>
            <a:endParaRPr lang="ko-KR" altLang="en-US" sz="1100" kern="0" spc="0" dirty="0">
              <a:solidFill>
                <a:srgbClr val="FFC000"/>
              </a:solidFill>
              <a:effectLst/>
              <a:latin typeface="바탕" panose="02030600000101010101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1227957" y="1689260"/>
            <a:ext cx="899605" cy="3877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7800" indent="-177800" fontAlgn="base">
              <a:lnSpc>
                <a:spcPct val="160000"/>
              </a:lnSpc>
            </a:pPr>
            <a:r>
              <a:rPr lang="en-US" altLang="ko-KR" sz="1200" b="1" kern="0" dirty="0">
                <a:solidFill>
                  <a:srgbClr val="FF0000"/>
                </a:solidFill>
                <a:latin typeface="맑은 고딕" panose="020B0503020000020004" pitchFamily="50" charset="-127"/>
              </a:rPr>
              <a:t>1) </a:t>
            </a:r>
            <a:r>
              <a:rPr lang="ko-KR" altLang="en-US" sz="1200" b="1" kern="0" dirty="0">
                <a:solidFill>
                  <a:srgbClr val="FF0000"/>
                </a:solidFill>
                <a:latin typeface="맑은 고딕" panose="020B0503020000020004" pitchFamily="50" charset="-127"/>
              </a:rPr>
              <a:t>손 씻기</a:t>
            </a:r>
            <a:endParaRPr lang="ko-KR" altLang="en-US" sz="1000" kern="0" spc="0" dirty="0">
              <a:solidFill>
                <a:srgbClr val="000000"/>
              </a:solidFill>
              <a:effectLst/>
              <a:latin typeface="바탕" panose="02030600000101010101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355931" y="1854102"/>
            <a:ext cx="7933347" cy="90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800" indent="-177800" fontAlgn="base">
              <a:lnSpc>
                <a:spcPct val="160000"/>
              </a:lnSpc>
            </a:pPr>
            <a:r>
              <a:rPr lang="ko-KR" altLang="en-US" sz="1100" b="1" kern="0" dirty="0">
                <a:latin typeface="+mj-ea"/>
                <a:ea typeface="+mj-ea"/>
              </a:rPr>
              <a:t>① 혈액</a:t>
            </a:r>
            <a:r>
              <a:rPr lang="en-US" altLang="ko-KR" sz="1100" b="1" kern="0" dirty="0">
                <a:latin typeface="+mj-ea"/>
                <a:ea typeface="+mj-ea"/>
              </a:rPr>
              <a:t>, </a:t>
            </a:r>
            <a:r>
              <a:rPr lang="ko-KR" altLang="en-US" sz="1100" b="1" kern="0" dirty="0">
                <a:latin typeface="+mj-ea"/>
                <a:ea typeface="+mj-ea"/>
              </a:rPr>
              <a:t>체액</a:t>
            </a:r>
            <a:r>
              <a:rPr lang="en-US" altLang="ko-KR" sz="1100" b="1" kern="0" dirty="0">
                <a:latin typeface="+mj-ea"/>
                <a:ea typeface="+mj-ea"/>
              </a:rPr>
              <a:t>, </a:t>
            </a:r>
            <a:r>
              <a:rPr lang="ko-KR" altLang="en-US" sz="1100" b="1" kern="0" dirty="0">
                <a:latin typeface="+mj-ea"/>
                <a:ea typeface="+mj-ea"/>
              </a:rPr>
              <a:t>분비물</a:t>
            </a:r>
            <a:r>
              <a:rPr lang="en-US" altLang="ko-KR" sz="1100" b="1" kern="0" dirty="0">
                <a:latin typeface="+mj-ea"/>
                <a:ea typeface="+mj-ea"/>
              </a:rPr>
              <a:t>, </a:t>
            </a:r>
            <a:r>
              <a:rPr lang="ko-KR" altLang="en-US" sz="1100" b="1" kern="0" dirty="0">
                <a:latin typeface="+mj-ea"/>
                <a:ea typeface="+mj-ea"/>
              </a:rPr>
              <a:t>배설물에 오염된 물건을 만졌을 경우</a:t>
            </a:r>
            <a:r>
              <a:rPr lang="en-US" altLang="ko-KR" sz="1100" b="1" kern="0" dirty="0">
                <a:latin typeface="+mj-ea"/>
                <a:ea typeface="+mj-ea"/>
              </a:rPr>
              <a:t>, </a:t>
            </a:r>
            <a:r>
              <a:rPr lang="ko-KR" altLang="en-US" sz="1100" b="1" kern="0" dirty="0">
                <a:latin typeface="+mj-ea"/>
                <a:ea typeface="+mj-ea"/>
              </a:rPr>
              <a:t>장갑 착용 여부와 상관없이 손 씻기를 실시한다</a:t>
            </a:r>
            <a:r>
              <a:rPr lang="en-US" altLang="ko-KR" sz="1100" b="1" kern="0" dirty="0">
                <a:latin typeface="+mj-ea"/>
                <a:ea typeface="+mj-ea"/>
              </a:rPr>
              <a:t>.</a:t>
            </a:r>
            <a:endParaRPr lang="ko-KR" altLang="en-US" sz="1100" b="1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② 대상자 처치 후 다른 환자 처치 시 손을 씻으며 동일한 대상자라도 다른 부위를 처치할 때도 손 씻기를 실시한다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③ 평상시에는 일반 비누를 사용해도 무방하나 </a:t>
            </a:r>
            <a:r>
              <a:rPr lang="ko-KR" altLang="en-US" sz="1100" kern="0" dirty="0" err="1">
                <a:latin typeface="+mj-ea"/>
                <a:ea typeface="+mj-ea"/>
              </a:rPr>
              <a:t>감염관리상</a:t>
            </a:r>
            <a:r>
              <a:rPr lang="ko-KR" altLang="en-US" sz="1100" kern="0" dirty="0">
                <a:latin typeface="+mj-ea"/>
                <a:ea typeface="+mj-ea"/>
              </a:rPr>
              <a:t> 필요한 경우에는 </a:t>
            </a:r>
            <a:r>
              <a:rPr lang="ko-KR" altLang="en-US" sz="1100" kern="0" dirty="0" err="1">
                <a:latin typeface="+mj-ea"/>
                <a:ea typeface="+mj-ea"/>
              </a:rPr>
              <a:t>소독비누를</a:t>
            </a:r>
            <a:r>
              <a:rPr lang="ko-KR" altLang="en-US" sz="1100" kern="0" dirty="0">
                <a:latin typeface="+mj-ea"/>
                <a:ea typeface="+mj-ea"/>
              </a:rPr>
              <a:t> 사용하도록 한다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spc="0" dirty="0">
              <a:effectLst/>
              <a:latin typeface="+mj-ea"/>
              <a:ea typeface="+mj-ea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278986" y="2619824"/>
            <a:ext cx="1053494" cy="3877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7800" indent="-177800" fontAlgn="base">
              <a:lnSpc>
                <a:spcPct val="160000"/>
              </a:lnSpc>
            </a:pPr>
            <a:r>
              <a:rPr lang="en-US" altLang="ko-KR" sz="1200" b="1" kern="0" dirty="0">
                <a:solidFill>
                  <a:srgbClr val="FF0000"/>
                </a:solidFill>
                <a:latin typeface="맑은 고딕" panose="020B0503020000020004" pitchFamily="50" charset="-127"/>
              </a:rPr>
              <a:t>2) </a:t>
            </a:r>
            <a:r>
              <a:rPr lang="en-US" altLang="ko-KR" sz="1200" b="1" kern="0" dirty="0" err="1">
                <a:solidFill>
                  <a:srgbClr val="FF0000"/>
                </a:solidFill>
                <a:latin typeface="맑은 고딕" panose="020B0503020000020004" pitchFamily="50" charset="-127"/>
              </a:rPr>
              <a:t>장갑</a:t>
            </a:r>
            <a:r>
              <a:rPr lang="en-US" altLang="ko-KR" sz="1200" b="1" kern="0" dirty="0">
                <a:solidFill>
                  <a:srgbClr val="FF0000"/>
                </a:solidFill>
                <a:latin typeface="맑은 고딕" panose="020B0503020000020004" pitchFamily="50" charset="-127"/>
              </a:rPr>
              <a:t> </a:t>
            </a:r>
            <a:r>
              <a:rPr lang="en-US" altLang="ko-KR" sz="1200" b="1" kern="0" dirty="0" err="1">
                <a:solidFill>
                  <a:srgbClr val="FF0000"/>
                </a:solidFill>
                <a:latin typeface="맑은 고딕" panose="020B0503020000020004" pitchFamily="50" charset="-127"/>
              </a:rPr>
              <a:t>착용</a:t>
            </a:r>
            <a:endParaRPr lang="en-US" altLang="ko-KR" sz="1200" kern="0" dirty="0">
              <a:solidFill>
                <a:srgbClr val="000000"/>
              </a:solidFill>
              <a:latin typeface="바탕" panose="02030600000101010101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1355931" y="2914647"/>
            <a:ext cx="6096000" cy="1717393"/>
          </a:xfrm>
          <a:prstGeom prst="rect">
            <a:avLst/>
          </a:prstGeom>
        </p:spPr>
        <p:txBody>
          <a:bodyPr>
            <a:spAutoFit/>
          </a:bodyPr>
          <a:lstStyle/>
          <a:p>
            <a:pPr marL="177800" indent="-177800" fontAlgn="base">
              <a:lnSpc>
                <a:spcPct val="160000"/>
              </a:lnSpc>
            </a:pPr>
            <a:r>
              <a:rPr lang="ko-KR" altLang="en-US" sz="1100" b="1" kern="0" dirty="0">
                <a:latin typeface="+mj-ea"/>
                <a:ea typeface="+mj-ea"/>
              </a:rPr>
              <a:t>① 혈액</a:t>
            </a:r>
            <a:r>
              <a:rPr lang="en-US" altLang="ko-KR" sz="1100" b="1" kern="0" dirty="0">
                <a:latin typeface="+mj-ea"/>
                <a:ea typeface="+mj-ea"/>
              </a:rPr>
              <a:t>, </a:t>
            </a:r>
            <a:r>
              <a:rPr lang="ko-KR" altLang="en-US" sz="1100" b="1" kern="0" dirty="0">
                <a:latin typeface="+mj-ea"/>
                <a:ea typeface="+mj-ea"/>
              </a:rPr>
              <a:t>체액</a:t>
            </a:r>
            <a:r>
              <a:rPr lang="en-US" altLang="ko-KR" sz="1100" b="1" kern="0" dirty="0">
                <a:latin typeface="+mj-ea"/>
                <a:ea typeface="+mj-ea"/>
              </a:rPr>
              <a:t>, </a:t>
            </a:r>
            <a:r>
              <a:rPr lang="ko-KR" altLang="en-US" sz="1100" b="1" kern="0" dirty="0">
                <a:latin typeface="+mj-ea"/>
                <a:ea typeface="+mj-ea"/>
              </a:rPr>
              <a:t>분비물</a:t>
            </a:r>
            <a:r>
              <a:rPr lang="en-US" altLang="ko-KR" sz="1100" b="1" kern="0" dirty="0">
                <a:latin typeface="+mj-ea"/>
                <a:ea typeface="+mj-ea"/>
              </a:rPr>
              <a:t>, </a:t>
            </a:r>
            <a:r>
              <a:rPr lang="ko-KR" altLang="en-US" sz="1100" b="1" kern="0" dirty="0">
                <a:latin typeface="+mj-ea"/>
                <a:ea typeface="+mj-ea"/>
              </a:rPr>
              <a:t>오염된 물건</a:t>
            </a:r>
            <a:r>
              <a:rPr lang="en-US" altLang="ko-KR" sz="1100" b="1" kern="0" dirty="0">
                <a:latin typeface="+mj-ea"/>
                <a:ea typeface="+mj-ea"/>
              </a:rPr>
              <a:t>, </a:t>
            </a:r>
            <a:r>
              <a:rPr lang="ko-KR" altLang="en-US" sz="1100" b="1" kern="0" dirty="0">
                <a:latin typeface="+mj-ea"/>
                <a:ea typeface="+mj-ea"/>
              </a:rPr>
              <a:t>손상된 피부</a:t>
            </a:r>
            <a:r>
              <a:rPr lang="en-US" altLang="ko-KR" sz="1100" b="1" kern="0" dirty="0">
                <a:latin typeface="+mj-ea"/>
                <a:ea typeface="+mj-ea"/>
              </a:rPr>
              <a:t>, </a:t>
            </a:r>
            <a:r>
              <a:rPr lang="ko-KR" altLang="en-US" sz="1100" b="1" kern="0" dirty="0">
                <a:latin typeface="+mj-ea"/>
                <a:ea typeface="+mj-ea"/>
              </a:rPr>
              <a:t>점막 접촉 시에 장갑을 착용한다</a:t>
            </a:r>
            <a:r>
              <a:rPr lang="en-US" altLang="ko-KR" sz="1100" b="1" kern="0" dirty="0">
                <a:latin typeface="+mj-ea"/>
                <a:ea typeface="+mj-ea"/>
              </a:rPr>
              <a:t>.</a:t>
            </a:r>
            <a:endParaRPr lang="ko-KR" altLang="en-US" sz="1100" b="1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② 대상자나 처치 부위가 바뀔 때마다 장갑을 교환한다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③ 장갑 착용이 손 씻기를 대신할 수 없으므로 주의한다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④ 일회용 </a:t>
            </a:r>
            <a:r>
              <a:rPr lang="ko-KR" altLang="en-US" sz="1100" kern="0" dirty="0" err="1">
                <a:latin typeface="+mj-ea"/>
                <a:ea typeface="+mj-ea"/>
              </a:rPr>
              <a:t>비닐장갑은</a:t>
            </a:r>
            <a:r>
              <a:rPr lang="ko-KR" altLang="en-US" sz="1100" kern="0" dirty="0">
                <a:latin typeface="+mj-ea"/>
                <a:ea typeface="+mj-ea"/>
              </a:rPr>
              <a:t> 재사용 하지 않는다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⑤ 장갑이 찢어진 경우 바로 교환한다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dirty="0">
              <a:latin typeface="+mj-ea"/>
              <a:ea typeface="+mj-ea"/>
            </a:endParaRPr>
          </a:p>
          <a:p>
            <a:pPr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⑥ 장갑을 벗은 후 손을 씻는다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spc="0" dirty="0">
              <a:effectLst/>
              <a:latin typeface="+mj-ea"/>
              <a:ea typeface="+mj-ea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1227957" y="4458947"/>
            <a:ext cx="3432350" cy="346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160000"/>
              </a:lnSpc>
            </a:pPr>
            <a:r>
              <a:rPr lang="en-US" altLang="ko-KR" sz="1200" b="1" kern="0" dirty="0">
                <a:solidFill>
                  <a:srgbClr val="FF0000"/>
                </a:solidFill>
                <a:latin typeface="맑은 고딕" panose="020B0503020000020004" pitchFamily="50" charset="-127"/>
              </a:rPr>
              <a:t>3) </a:t>
            </a:r>
            <a:r>
              <a:rPr lang="en-US" altLang="ko-KR" sz="1200" b="1" kern="0" dirty="0" err="1">
                <a:solidFill>
                  <a:srgbClr val="FF0000"/>
                </a:solidFill>
                <a:latin typeface="맑은 고딕" panose="020B0503020000020004" pitchFamily="50" charset="-127"/>
              </a:rPr>
              <a:t>가운</a:t>
            </a:r>
            <a:r>
              <a:rPr lang="en-US" altLang="ko-KR" sz="1200" b="1" kern="0" dirty="0">
                <a:solidFill>
                  <a:srgbClr val="FF0000"/>
                </a:solidFill>
                <a:latin typeface="맑은 고딕" panose="020B0503020000020004" pitchFamily="50" charset="-127"/>
              </a:rPr>
              <a:t>, </a:t>
            </a:r>
            <a:r>
              <a:rPr lang="en-US" altLang="ko-KR" sz="1200" b="1" kern="0" dirty="0" err="1">
                <a:solidFill>
                  <a:srgbClr val="FF0000"/>
                </a:solidFill>
                <a:latin typeface="맑은 고딕" panose="020B0503020000020004" pitchFamily="50" charset="-127"/>
              </a:rPr>
              <a:t>모자</a:t>
            </a:r>
            <a:r>
              <a:rPr lang="en-US" altLang="ko-KR" sz="1200" b="1" kern="0" dirty="0">
                <a:solidFill>
                  <a:srgbClr val="FF0000"/>
                </a:solidFill>
                <a:latin typeface="맑은 고딕" panose="020B0503020000020004" pitchFamily="50" charset="-127"/>
              </a:rPr>
              <a:t>, </a:t>
            </a:r>
            <a:r>
              <a:rPr lang="en-US" altLang="ko-KR" sz="1200" b="1" kern="0" dirty="0" err="1">
                <a:solidFill>
                  <a:srgbClr val="FF0000"/>
                </a:solidFill>
                <a:latin typeface="맑은 고딕" panose="020B0503020000020004" pitchFamily="50" charset="-127"/>
              </a:rPr>
              <a:t>마스크</a:t>
            </a:r>
            <a:r>
              <a:rPr lang="en-US" altLang="ko-KR" sz="1200" b="1" kern="0" dirty="0">
                <a:solidFill>
                  <a:srgbClr val="FF0000"/>
                </a:solidFill>
                <a:latin typeface="맑은 고딕" panose="020B0503020000020004" pitchFamily="50" charset="-127"/>
              </a:rPr>
              <a:t>, </a:t>
            </a:r>
            <a:r>
              <a:rPr lang="en-US" altLang="ko-KR" sz="1200" b="1" kern="0" dirty="0" err="1">
                <a:solidFill>
                  <a:srgbClr val="FF0000"/>
                </a:solidFill>
                <a:latin typeface="맑은 고딕" panose="020B0503020000020004" pitchFamily="50" charset="-127"/>
              </a:rPr>
              <a:t>보안경</a:t>
            </a:r>
            <a:r>
              <a:rPr lang="en-US" altLang="ko-KR" sz="1200" b="1" kern="0" dirty="0">
                <a:solidFill>
                  <a:srgbClr val="FF0000"/>
                </a:solidFill>
                <a:latin typeface="맑은 고딕" panose="020B0503020000020004" pitchFamily="50" charset="-127"/>
              </a:rPr>
              <a:t>, </a:t>
            </a:r>
            <a:r>
              <a:rPr lang="en-US" altLang="ko-KR" sz="1200" b="1" kern="0" dirty="0" err="1">
                <a:solidFill>
                  <a:srgbClr val="FF0000"/>
                </a:solidFill>
                <a:latin typeface="맑은 고딕" panose="020B0503020000020004" pitchFamily="50" charset="-127"/>
              </a:rPr>
              <a:t>안경보호대</a:t>
            </a:r>
            <a:r>
              <a:rPr lang="en-US" altLang="ko-KR" sz="1200" b="1" kern="0" dirty="0">
                <a:solidFill>
                  <a:srgbClr val="FF0000"/>
                </a:solidFill>
                <a:latin typeface="맑은 고딕" panose="020B0503020000020004" pitchFamily="50" charset="-127"/>
              </a:rPr>
              <a:t> </a:t>
            </a:r>
            <a:r>
              <a:rPr lang="en-US" altLang="ko-KR" sz="1200" b="1" kern="0" dirty="0" err="1">
                <a:solidFill>
                  <a:srgbClr val="FF0000"/>
                </a:solidFill>
                <a:latin typeface="맑은 고딕" panose="020B0503020000020004" pitchFamily="50" charset="-127"/>
              </a:rPr>
              <a:t>착용</a:t>
            </a:r>
            <a:endParaRPr lang="en-US" altLang="ko-KR" sz="1200" b="1" kern="0" dirty="0">
              <a:solidFill>
                <a:srgbClr val="FF0000"/>
              </a:solidFill>
              <a:latin typeface="바탕" panose="02030600000101010101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1355931" y="4787722"/>
            <a:ext cx="8514462" cy="19882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① 공기나 호흡기 분비물</a:t>
            </a:r>
            <a:r>
              <a:rPr lang="en-US" altLang="ko-KR" sz="1100" kern="0" dirty="0">
                <a:latin typeface="+mj-ea"/>
                <a:ea typeface="+mj-ea"/>
              </a:rPr>
              <a:t>(</a:t>
            </a:r>
            <a:r>
              <a:rPr lang="ko-KR" altLang="en-US" sz="1100" kern="0" dirty="0">
                <a:latin typeface="+mj-ea"/>
                <a:ea typeface="+mj-ea"/>
              </a:rPr>
              <a:t>가래</a:t>
            </a:r>
            <a:r>
              <a:rPr lang="en-US" altLang="ko-KR" sz="1100" kern="0" dirty="0">
                <a:latin typeface="+mj-ea"/>
                <a:ea typeface="+mj-ea"/>
              </a:rPr>
              <a:t>, </a:t>
            </a:r>
            <a:r>
              <a:rPr lang="ko-KR" altLang="en-US" sz="1100" kern="0" dirty="0">
                <a:latin typeface="+mj-ea"/>
                <a:ea typeface="+mj-ea"/>
              </a:rPr>
              <a:t>콧물</a:t>
            </a:r>
            <a:r>
              <a:rPr lang="en-US" altLang="ko-KR" sz="1100" kern="0" dirty="0">
                <a:latin typeface="+mj-ea"/>
                <a:ea typeface="+mj-ea"/>
              </a:rPr>
              <a:t>)</a:t>
            </a:r>
            <a:r>
              <a:rPr lang="ko-KR" altLang="en-US" sz="1100" kern="0" dirty="0">
                <a:latin typeface="+mj-ea"/>
                <a:ea typeface="+mj-ea"/>
              </a:rPr>
              <a:t>로 전염되는 질환을 예방하기 위함이다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② 마스크를 벗을 때는 마스크 앞을 만지지 않고 끈을 풀어 끈을 잡고 쓰레기통에 버린다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③ 대상자의 체액</a:t>
            </a:r>
            <a:r>
              <a:rPr lang="en-US" altLang="ko-KR" sz="1100" kern="0" dirty="0">
                <a:latin typeface="+mj-ea"/>
                <a:ea typeface="+mj-ea"/>
              </a:rPr>
              <a:t>, </a:t>
            </a:r>
            <a:r>
              <a:rPr lang="ko-KR" altLang="en-US" sz="1100" kern="0" dirty="0">
                <a:latin typeface="+mj-ea"/>
                <a:ea typeface="+mj-ea"/>
              </a:rPr>
              <a:t>혈액</a:t>
            </a:r>
            <a:r>
              <a:rPr lang="en-US" altLang="ko-KR" sz="1100" kern="0" dirty="0">
                <a:latin typeface="+mj-ea"/>
                <a:ea typeface="+mj-ea"/>
              </a:rPr>
              <a:t>, </a:t>
            </a:r>
            <a:r>
              <a:rPr lang="ko-KR" altLang="en-US" sz="1100" kern="0" dirty="0">
                <a:latin typeface="+mj-ea"/>
                <a:ea typeface="+mj-ea"/>
              </a:rPr>
              <a:t>분비물이 튈 가능성이 있을 때 착용한다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④ 피부나 옷 등이 대상자의 혈액</a:t>
            </a:r>
            <a:r>
              <a:rPr lang="en-US" altLang="ko-KR" sz="1100" kern="0" dirty="0">
                <a:latin typeface="+mj-ea"/>
                <a:ea typeface="+mj-ea"/>
              </a:rPr>
              <a:t>, </a:t>
            </a:r>
            <a:r>
              <a:rPr lang="ko-KR" altLang="en-US" sz="1100" kern="0" dirty="0">
                <a:latin typeface="+mj-ea"/>
                <a:ea typeface="+mj-ea"/>
              </a:rPr>
              <a:t>체액 분비물 등으로 오염될 가능성이 있을 때 가운을 착용한다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⑤ 가운이 오염되면 바로 벗고 손 씻기를 한다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⑥ 가운이 찢어지거나 오염되었을 경우 교환한다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dirty="0">
              <a:latin typeface="+mj-ea"/>
              <a:ea typeface="+mj-ea"/>
            </a:endParaRPr>
          </a:p>
          <a:p>
            <a:pPr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⑦ 일회용 비닐 가운은 재사용하지 않는다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spc="0" dirty="0">
              <a:effectLst/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3756979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202288" y="0"/>
            <a:ext cx="1361270" cy="3877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160000"/>
              </a:lnSpc>
            </a:pPr>
            <a:r>
              <a:rPr lang="en-US" altLang="ko-KR" sz="1200" b="1" kern="0" dirty="0">
                <a:solidFill>
                  <a:srgbClr val="FF0000"/>
                </a:solidFill>
                <a:latin typeface="맑은 고딕" panose="020B0503020000020004" pitchFamily="50" charset="-127"/>
              </a:rPr>
              <a:t>4) </a:t>
            </a:r>
            <a:r>
              <a:rPr lang="ko-KR" altLang="en-US" sz="1200" b="1" kern="0" dirty="0" err="1">
                <a:solidFill>
                  <a:srgbClr val="FF0000"/>
                </a:solidFill>
                <a:latin typeface="맑은 고딕" panose="020B0503020000020004" pitchFamily="50" charset="-127"/>
              </a:rPr>
              <a:t>처치기구</a:t>
            </a:r>
            <a:r>
              <a:rPr lang="ko-KR" altLang="en-US" sz="1200" b="1" kern="0" dirty="0">
                <a:solidFill>
                  <a:srgbClr val="FF0000"/>
                </a:solidFill>
                <a:latin typeface="맑은 고딕" panose="020B0503020000020004" pitchFamily="50" charset="-127"/>
              </a:rPr>
              <a:t> 처리</a:t>
            </a:r>
            <a:endParaRPr lang="ko-KR" altLang="en-US" sz="1000" kern="0" spc="0" dirty="0">
              <a:solidFill>
                <a:srgbClr val="000000"/>
              </a:solidFill>
              <a:effectLst/>
              <a:latin typeface="바탕" panose="02030600000101010101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1373024" y="280031"/>
            <a:ext cx="9334855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800" indent="-177800" fontAlgn="base">
              <a:lnSpc>
                <a:spcPct val="160000"/>
              </a:lnSpc>
            </a:pPr>
            <a:r>
              <a:rPr lang="ko-KR" altLang="en-US" sz="1100" b="1" kern="0" dirty="0">
                <a:latin typeface="+mj-ea"/>
                <a:ea typeface="+mj-ea"/>
              </a:rPr>
              <a:t>① 혈액이나 분비물</a:t>
            </a:r>
            <a:r>
              <a:rPr lang="en-US" altLang="ko-KR" sz="1100" b="1" kern="0" dirty="0">
                <a:latin typeface="+mj-ea"/>
                <a:ea typeface="+mj-ea"/>
              </a:rPr>
              <a:t>, </a:t>
            </a:r>
            <a:r>
              <a:rPr lang="ko-KR" altLang="en-US" sz="1100" b="1" kern="0" dirty="0">
                <a:latin typeface="+mj-ea"/>
                <a:ea typeface="+mj-ea"/>
              </a:rPr>
              <a:t>체액</a:t>
            </a:r>
            <a:r>
              <a:rPr lang="en-US" altLang="ko-KR" sz="1100" b="1" kern="0" dirty="0">
                <a:latin typeface="+mj-ea"/>
                <a:ea typeface="+mj-ea"/>
              </a:rPr>
              <a:t>, </a:t>
            </a:r>
            <a:r>
              <a:rPr lang="ko-KR" altLang="en-US" sz="1100" b="1" kern="0" dirty="0">
                <a:latin typeface="+mj-ea"/>
                <a:ea typeface="+mj-ea"/>
              </a:rPr>
              <a:t>배설물로 오염된 것은 피부나 점막이 오염되지 않도록 적절한 방법으로 재빨리 씻어낸다</a:t>
            </a:r>
            <a:r>
              <a:rPr lang="en-US" altLang="ko-KR" sz="1100" b="1" kern="0" dirty="0">
                <a:latin typeface="+mj-ea"/>
                <a:ea typeface="+mj-ea"/>
              </a:rPr>
              <a:t>. </a:t>
            </a:r>
            <a:endParaRPr lang="ko-KR" altLang="en-US" sz="1100" b="1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② 재사용 물품은 세척 후 반드시 적절한 방법으로 멸균하거나 소독한다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③ 일회용품은 분리수거하여 버린다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④ 날카로운 물품은 천공이 안 되는 용기에 버린 후 지정된 장소에 버린다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dirty="0">
              <a:latin typeface="+mj-ea"/>
              <a:ea typeface="+mj-ea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⑤ 날카로운 기구에 자상을 입지 않도록 주의한다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spc="0" dirty="0">
              <a:effectLst/>
              <a:latin typeface="+mj-ea"/>
              <a:ea typeface="+mj-ea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1202288" y="1622991"/>
            <a:ext cx="2239716" cy="4731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7800" marR="0" indent="-17780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b="1" kern="0" dirty="0">
                <a:solidFill>
                  <a:srgbClr val="FFC000"/>
                </a:solidFill>
                <a:latin typeface="맑은 고딕" panose="020B0503020000020004" pitchFamily="50" charset="-127"/>
              </a:rPr>
              <a:t>9. </a:t>
            </a:r>
            <a:r>
              <a:rPr lang="ko-KR" altLang="en-US" b="1" kern="0" dirty="0">
                <a:solidFill>
                  <a:srgbClr val="FFC000"/>
                </a:solidFill>
                <a:latin typeface="맑은 고딕" panose="020B0503020000020004" pitchFamily="50" charset="-127"/>
              </a:rPr>
              <a:t>전염성 질환 관리</a:t>
            </a:r>
            <a:endParaRPr lang="ko-KR" altLang="en-US" sz="1100" kern="0" spc="0" dirty="0">
              <a:solidFill>
                <a:srgbClr val="FFC000"/>
              </a:solidFill>
              <a:effectLst/>
              <a:latin typeface="바탕" panose="02030600000101010101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1304838" y="2006612"/>
            <a:ext cx="1723549" cy="346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7800" marR="0" indent="-17780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200" b="1" kern="0" dirty="0">
                <a:solidFill>
                  <a:srgbClr val="FF0000"/>
                </a:solidFill>
                <a:latin typeface="맑은 고딕" panose="020B0503020000020004" pitchFamily="50" charset="-127"/>
              </a:rPr>
              <a:t>1) </a:t>
            </a:r>
            <a:r>
              <a:rPr lang="en-US" altLang="ko-KR" sz="1200" b="1" kern="0" dirty="0" err="1">
                <a:solidFill>
                  <a:srgbClr val="FF0000"/>
                </a:solidFill>
                <a:latin typeface="맑은 고딕" panose="020B0503020000020004" pitchFamily="50" charset="-127"/>
              </a:rPr>
              <a:t>법정</a:t>
            </a:r>
            <a:r>
              <a:rPr lang="en-US" altLang="ko-KR" sz="1200" b="1" kern="0" dirty="0">
                <a:solidFill>
                  <a:srgbClr val="FF0000"/>
                </a:solidFill>
                <a:latin typeface="맑은 고딕" panose="020B0503020000020004" pitchFamily="50" charset="-127"/>
              </a:rPr>
              <a:t> </a:t>
            </a:r>
            <a:r>
              <a:rPr lang="en-US" altLang="ko-KR" sz="1200" b="1" kern="0" dirty="0" err="1">
                <a:solidFill>
                  <a:srgbClr val="FF0000"/>
                </a:solidFill>
                <a:latin typeface="맑은 고딕" panose="020B0503020000020004" pitchFamily="50" charset="-127"/>
              </a:rPr>
              <a:t>전염병의</a:t>
            </a:r>
            <a:r>
              <a:rPr lang="en-US" altLang="ko-KR" sz="1200" b="1" kern="0" dirty="0">
                <a:solidFill>
                  <a:srgbClr val="FF0000"/>
                </a:solidFill>
                <a:latin typeface="맑은 고딕" panose="020B0503020000020004" pitchFamily="50" charset="-127"/>
              </a:rPr>
              <a:t> </a:t>
            </a:r>
            <a:r>
              <a:rPr lang="en-US" altLang="ko-KR" sz="1200" b="1" kern="0" dirty="0" err="1">
                <a:solidFill>
                  <a:srgbClr val="FF0000"/>
                </a:solidFill>
                <a:latin typeface="맑은 고딕" panose="020B0503020000020004" pitchFamily="50" charset="-127"/>
              </a:rPr>
              <a:t>종류</a:t>
            </a:r>
            <a:endParaRPr lang="en-US" altLang="ko-KR" sz="1100" b="1" kern="0" dirty="0">
              <a:solidFill>
                <a:srgbClr val="FF0000"/>
              </a:solidFill>
              <a:latin typeface="바탕" panose="02030600000101010101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304838" y="2340635"/>
            <a:ext cx="6096000" cy="8667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base" latinLnBrk="1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노인은 면역력이 떨어져 있는 경우가 많으므로 전염성 질환의 증상을 발견하면 촉탁의 </a:t>
            </a:r>
          </a:p>
          <a:p>
            <a:pPr algn="just" fontAlgn="base" latinLnBrk="1">
              <a:lnSpc>
                <a:spcPct val="160000"/>
              </a:lnSpc>
            </a:pPr>
            <a:r>
              <a:rPr lang="ko-KR" altLang="en-US" sz="1100" kern="0" dirty="0">
                <a:latin typeface="+mj-ea"/>
                <a:ea typeface="+mj-ea"/>
              </a:rPr>
              <a:t>등의 진료를 받고</a:t>
            </a:r>
            <a:r>
              <a:rPr lang="en-US" altLang="ko-KR" sz="1100" kern="0" dirty="0">
                <a:latin typeface="+mj-ea"/>
                <a:ea typeface="+mj-ea"/>
              </a:rPr>
              <a:t>, </a:t>
            </a:r>
            <a:r>
              <a:rPr lang="ko-KR" altLang="en-US" sz="1100" kern="0" dirty="0">
                <a:latin typeface="+mj-ea"/>
                <a:ea typeface="+mj-ea"/>
              </a:rPr>
              <a:t>즉각적으로 대처하는 것이 중요하다</a:t>
            </a:r>
            <a:r>
              <a:rPr lang="en-US" altLang="ko-KR" sz="1100" kern="0" dirty="0">
                <a:latin typeface="+mj-ea"/>
                <a:ea typeface="+mj-ea"/>
              </a:rPr>
              <a:t>.</a:t>
            </a:r>
            <a:endParaRPr lang="ko-KR" altLang="en-US" sz="1100" kern="0" dirty="0">
              <a:latin typeface="+mj-ea"/>
              <a:ea typeface="+mj-ea"/>
            </a:endParaRPr>
          </a:p>
          <a:p>
            <a:pPr marL="177800" marR="0" indent="-17780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100" b="1" kern="0" dirty="0">
                <a:latin typeface="+mj-ea"/>
                <a:ea typeface="+mj-ea"/>
              </a:rPr>
              <a:t>표</a:t>
            </a:r>
            <a:r>
              <a:rPr lang="en-US" altLang="ko-KR" sz="1100" b="1" kern="0" dirty="0">
                <a:latin typeface="+mj-ea"/>
                <a:ea typeface="+mj-ea"/>
              </a:rPr>
              <a:t>) </a:t>
            </a:r>
            <a:r>
              <a:rPr lang="ko-KR" altLang="en-US" sz="1100" b="1" kern="0" dirty="0">
                <a:latin typeface="+mj-ea"/>
                <a:ea typeface="+mj-ea"/>
              </a:rPr>
              <a:t>법정 전염병 </a:t>
            </a:r>
            <a:r>
              <a:rPr lang="en-US" altLang="ko-KR" sz="1100" b="1" kern="0" dirty="0">
                <a:latin typeface="+mj-ea"/>
                <a:ea typeface="+mj-ea"/>
              </a:rPr>
              <a:t>(</a:t>
            </a:r>
            <a:r>
              <a:rPr lang="ko-KR" altLang="en-US" sz="1100" kern="0" dirty="0" err="1">
                <a:latin typeface="+mj-ea"/>
                <a:ea typeface="+mj-ea"/>
              </a:rPr>
              <a:t>자료원</a:t>
            </a:r>
            <a:r>
              <a:rPr lang="ko-KR" altLang="en-US" sz="1100" kern="0" dirty="0">
                <a:latin typeface="+mj-ea"/>
                <a:ea typeface="+mj-ea"/>
              </a:rPr>
              <a:t> </a:t>
            </a:r>
            <a:r>
              <a:rPr lang="en-US" altLang="ko-KR" sz="1100" kern="0" dirty="0">
                <a:latin typeface="+mj-ea"/>
                <a:ea typeface="+mj-ea"/>
              </a:rPr>
              <a:t>: http://www.cdc.go.kr)</a:t>
            </a:r>
            <a:endParaRPr lang="ko-KR" altLang="en-US" sz="1100" kern="0" spc="0" dirty="0">
              <a:effectLst/>
              <a:latin typeface="+mj-ea"/>
              <a:ea typeface="+mj-ea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3872854"/>
              </p:ext>
            </p:extLst>
          </p:nvPr>
        </p:nvGraphicFramePr>
        <p:xfrm>
          <a:off x="2669130" y="3536426"/>
          <a:ext cx="5970778" cy="2427224"/>
        </p:xfrm>
        <a:graphic>
          <a:graphicData uri="http://schemas.openxmlformats.org/drawingml/2006/table">
            <a:tbl>
              <a:tblPr/>
              <a:tblGrid>
                <a:gridCol w="1690751">
                  <a:extLst>
                    <a:ext uri="{9D8B030D-6E8A-4147-A177-3AD203B41FA5}">
                      <a16:colId xmlns:a16="http://schemas.microsoft.com/office/drawing/2014/main" val="2321671016"/>
                    </a:ext>
                  </a:extLst>
                </a:gridCol>
                <a:gridCol w="1978279">
                  <a:extLst>
                    <a:ext uri="{9D8B030D-6E8A-4147-A177-3AD203B41FA5}">
                      <a16:colId xmlns:a16="http://schemas.microsoft.com/office/drawing/2014/main" val="3589993055"/>
                    </a:ext>
                  </a:extLst>
                </a:gridCol>
                <a:gridCol w="2301748">
                  <a:extLst>
                    <a:ext uri="{9D8B030D-6E8A-4147-A177-3AD203B41FA5}">
                      <a16:colId xmlns:a16="http://schemas.microsoft.com/office/drawing/2014/main" val="3602056490"/>
                    </a:ext>
                  </a:extLst>
                </a:gridCol>
              </a:tblGrid>
              <a:tr h="45821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제 </a:t>
                      </a:r>
                      <a:r>
                        <a:rPr lang="en-US" altLang="ko-KR" sz="10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0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군 전염병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발견 즉시 신고 필요</a:t>
                      </a:r>
                      <a:r>
                        <a:rPr lang="en-US" altLang="ko-KR" sz="10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콜레라</a:t>
                      </a:r>
                      <a:r>
                        <a:rPr lang="en-US" altLang="ko-KR" sz="10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세균성 이질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장티푸스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페스트</a:t>
                      </a:r>
                      <a:r>
                        <a:rPr lang="en-US" altLang="ko-KR" sz="1000" kern="0" spc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kern="0" spc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파라티푸스</a:t>
                      </a:r>
                      <a:endParaRPr lang="ko-KR" altLang="en-US" sz="1000" kern="0" spc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장출혈성 대장균 감염증</a:t>
                      </a:r>
                      <a:endParaRPr lang="ko-KR" altLang="en-US" sz="1000" kern="0" spc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5264071"/>
                  </a:ext>
                </a:extLst>
              </a:tr>
              <a:tr h="45821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제 </a:t>
                      </a:r>
                      <a:r>
                        <a:rPr lang="en-US" altLang="ko-KR" sz="10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10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군 전염병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예방 접종 대상</a:t>
                      </a:r>
                      <a:r>
                        <a:rPr lang="en-US" altLang="ko-KR" sz="10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디프테리아</a:t>
                      </a:r>
                      <a:r>
                        <a:rPr lang="en-US" altLang="ko-KR" sz="1000" kern="0" spc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kern="0" spc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파상풍</a:t>
                      </a:r>
                      <a:endParaRPr lang="ko-KR" altLang="en-US" sz="1000" kern="0" spc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홍역</a:t>
                      </a:r>
                      <a:r>
                        <a:rPr lang="en-US" altLang="ko-KR" sz="1000" kern="0" spc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kern="0" spc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일본뇌염</a:t>
                      </a:r>
                      <a:r>
                        <a:rPr lang="en-US" altLang="ko-KR" sz="1000" kern="0" spc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kern="0" spc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폴리오</a:t>
                      </a:r>
                      <a:endParaRPr lang="ko-KR" altLang="en-US" sz="1000" kern="0" spc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백일해</a:t>
                      </a:r>
                      <a:r>
                        <a:rPr lang="en-US" altLang="ko-KR" sz="10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유행성이하연염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</a:t>
                      </a:r>
                      <a:r>
                        <a:rPr lang="ko-KR" altLang="en-US" sz="1000" kern="0" spc="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형간염</a:t>
                      </a:r>
                      <a:r>
                        <a:rPr lang="en-US" altLang="ko-KR" sz="10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풍진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9439202"/>
                  </a:ext>
                </a:extLst>
              </a:tr>
              <a:tr h="85445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제 </a:t>
                      </a:r>
                      <a:r>
                        <a:rPr lang="en-US" altLang="ko-KR" sz="10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  <a:r>
                        <a:rPr lang="ko-KR" altLang="en-US" sz="10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군 전염병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모니터링 및 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예방홍보</a:t>
                      </a:r>
                      <a:r>
                        <a:rPr lang="ko-KR" altLang="en-US" sz="10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대상</a:t>
                      </a:r>
                      <a:r>
                        <a:rPr lang="en-US" altLang="ko-KR" sz="10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성홍열</a:t>
                      </a:r>
                      <a:r>
                        <a:rPr lang="en-US" altLang="ko-KR" sz="10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kern="0" spc="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쯔쯔가무시병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렙토스폐라증</a:t>
                      </a:r>
                      <a:r>
                        <a:rPr lang="en-US" altLang="ko-KR" sz="10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말라리아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결핵</a:t>
                      </a:r>
                      <a:r>
                        <a:rPr lang="en-US" altLang="ko-KR" sz="10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성병</a:t>
                      </a:r>
                      <a:r>
                        <a:rPr lang="en-US" altLang="ko-KR" sz="10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kern="0" spc="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한센병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레지오넬라증</a:t>
                      </a:r>
                      <a:r>
                        <a:rPr lang="en-US" altLang="ko-KR" sz="10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비브리오폐혈증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르루셀라증</a:t>
                      </a:r>
                      <a:r>
                        <a:rPr lang="en-US" altLang="ko-KR" sz="10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발진티푸스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유행성출혈열</a:t>
                      </a:r>
                      <a:r>
                        <a:rPr lang="en-US" altLang="ko-KR" sz="10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공수병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발진열</a:t>
                      </a:r>
                      <a:r>
                        <a:rPr lang="en-US" altLang="ko-KR" sz="10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kern="0" spc="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수막구균성수막염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후천성면역결핍증</a:t>
                      </a:r>
                      <a:r>
                        <a:rPr lang="en-US" altLang="ko-KR" sz="10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인플레인자탄저병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2725415"/>
                  </a:ext>
                </a:extLst>
              </a:tr>
              <a:tr h="65633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제 </a:t>
                      </a:r>
                      <a:r>
                        <a:rPr lang="en-US" altLang="ko-KR" sz="10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</a:t>
                      </a:r>
                      <a:r>
                        <a:rPr lang="ko-KR" altLang="en-US" sz="10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국 전염병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신종 및 해외유입 전염병</a:t>
                      </a:r>
                      <a:r>
                        <a:rPr lang="en-US" altLang="ko-KR" sz="10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황열</a:t>
                      </a:r>
                      <a:r>
                        <a:rPr lang="en-US" altLang="ko-KR" sz="10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kern="0" spc="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맹기열</a:t>
                      </a:r>
                      <a:r>
                        <a:rPr lang="en-US" altLang="ko-KR" sz="10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kern="0" spc="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마버그열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에블라열</a:t>
                      </a:r>
                      <a:r>
                        <a:rPr lang="en-US" altLang="ko-KR" sz="10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kern="0" spc="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라싸원</a:t>
                      </a:r>
                      <a:r>
                        <a:rPr lang="en-US" altLang="ko-KR" sz="10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kern="0" spc="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리슈마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니아증</a:t>
                      </a:r>
                      <a:r>
                        <a:rPr lang="en-US" altLang="ko-KR" sz="10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kern="0" spc="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바베시아증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아프리카수면병</a:t>
                      </a:r>
                      <a:r>
                        <a:rPr lang="en-US" altLang="ko-KR" sz="10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크림토스코로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비음증</a:t>
                      </a:r>
                      <a:r>
                        <a:rPr lang="en-US" altLang="ko-KR" sz="1000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kern="0" spc="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주혈흡충증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08815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52906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281100" y="226982"/>
            <a:ext cx="2502608" cy="3877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7800" indent="-177800" fontAlgn="base">
              <a:lnSpc>
                <a:spcPct val="160000"/>
              </a:lnSpc>
            </a:pPr>
            <a:r>
              <a:rPr lang="en-US" altLang="ko-KR" sz="1200" b="1" kern="0" dirty="0">
                <a:solidFill>
                  <a:srgbClr val="FF0000"/>
                </a:solidFill>
                <a:latin typeface="맑은 고딕" panose="020B0503020000020004" pitchFamily="50" charset="-127"/>
              </a:rPr>
              <a:t>2) </a:t>
            </a:r>
            <a:r>
              <a:rPr lang="en-US" altLang="ko-KR" sz="1200" b="1" kern="0" dirty="0" err="1">
                <a:solidFill>
                  <a:srgbClr val="FF0000"/>
                </a:solidFill>
                <a:latin typeface="맑은 고딕" panose="020B0503020000020004" pitchFamily="50" charset="-127"/>
              </a:rPr>
              <a:t>전염성</a:t>
            </a:r>
            <a:r>
              <a:rPr lang="en-US" altLang="ko-KR" sz="1200" b="1" kern="0" dirty="0">
                <a:solidFill>
                  <a:srgbClr val="FF0000"/>
                </a:solidFill>
                <a:latin typeface="맑은 고딕" panose="020B0503020000020004" pitchFamily="50" charset="-127"/>
              </a:rPr>
              <a:t> </a:t>
            </a:r>
            <a:r>
              <a:rPr lang="en-US" altLang="ko-KR" sz="1200" b="1" kern="0" dirty="0" err="1">
                <a:solidFill>
                  <a:srgbClr val="FF0000"/>
                </a:solidFill>
                <a:latin typeface="맑은 고딕" panose="020B0503020000020004" pitchFamily="50" charset="-127"/>
              </a:rPr>
              <a:t>질환자</a:t>
            </a:r>
            <a:r>
              <a:rPr lang="en-US" altLang="ko-KR" sz="1200" b="1" kern="0" dirty="0">
                <a:solidFill>
                  <a:srgbClr val="FF0000"/>
                </a:solidFill>
                <a:latin typeface="맑은 고딕" panose="020B0503020000020004" pitchFamily="50" charset="-127"/>
              </a:rPr>
              <a:t> </a:t>
            </a:r>
            <a:r>
              <a:rPr lang="en-US" altLang="ko-KR" sz="1200" b="1" kern="0" dirty="0" err="1">
                <a:solidFill>
                  <a:srgbClr val="FF0000"/>
                </a:solidFill>
                <a:latin typeface="맑은 고딕" panose="020B0503020000020004" pitchFamily="50" charset="-127"/>
              </a:rPr>
              <a:t>발견</a:t>
            </a:r>
            <a:r>
              <a:rPr lang="en-US" altLang="ko-KR" sz="1200" b="1" kern="0" dirty="0">
                <a:solidFill>
                  <a:srgbClr val="FF0000"/>
                </a:solidFill>
                <a:latin typeface="맑은 고딕" panose="020B0503020000020004" pitchFamily="50" charset="-127"/>
              </a:rPr>
              <a:t> 시 </a:t>
            </a:r>
            <a:r>
              <a:rPr lang="en-US" altLang="ko-KR" sz="1200" b="1" kern="0" dirty="0" err="1">
                <a:solidFill>
                  <a:srgbClr val="FF0000"/>
                </a:solidFill>
                <a:latin typeface="맑은 고딕" panose="020B0503020000020004" pitchFamily="50" charset="-127"/>
              </a:rPr>
              <a:t>대처법</a:t>
            </a:r>
            <a:r>
              <a:rPr lang="en-US" altLang="ko-KR" sz="1200" b="1" kern="0" dirty="0">
                <a:solidFill>
                  <a:srgbClr val="FF0000"/>
                </a:solidFill>
                <a:latin typeface="맑은 고딕" panose="020B0503020000020004" pitchFamily="50" charset="-127"/>
              </a:rPr>
              <a:t> </a:t>
            </a:r>
            <a:endParaRPr lang="en-US" altLang="ko-KR" sz="1100" kern="0" dirty="0">
              <a:solidFill>
                <a:srgbClr val="000000"/>
              </a:solidFill>
              <a:latin typeface="바탕" panose="02030600000101010101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1526848" y="614780"/>
            <a:ext cx="6096000" cy="2259080"/>
          </a:xfrm>
          <a:prstGeom prst="rect">
            <a:avLst/>
          </a:prstGeom>
        </p:spPr>
        <p:txBody>
          <a:bodyPr>
            <a:spAutoFit/>
          </a:bodyPr>
          <a:lstStyle/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맑은 고딕" panose="020B0503020000020004" pitchFamily="50" charset="-127"/>
              </a:rPr>
              <a:t>① 피부질환으로 몸을 자주 긁는 노인을 발견한 경우</a:t>
            </a:r>
            <a:r>
              <a:rPr lang="en-US" altLang="ko-KR" sz="1100" kern="0" dirty="0">
                <a:latin typeface="맑은 고딕" panose="020B0503020000020004" pitchFamily="50" charset="-127"/>
              </a:rPr>
              <a:t>, </a:t>
            </a:r>
            <a:r>
              <a:rPr lang="ko-KR" altLang="en-US" sz="1100" kern="0" dirty="0">
                <a:latin typeface="맑은 고딕" panose="020B0503020000020004" pitchFamily="50" charset="-127"/>
              </a:rPr>
              <a:t>병원 피부과 진단을 통해 단순 피부질환인지 전염성 피부질환인지 반드시 확인한다</a:t>
            </a:r>
            <a:r>
              <a:rPr lang="en-US" altLang="ko-KR" sz="1100" kern="0" dirty="0">
                <a:latin typeface="맑은 고딕" panose="020B0503020000020004" pitchFamily="50" charset="-127"/>
              </a:rPr>
              <a:t>.</a:t>
            </a:r>
            <a:endParaRPr lang="ko-KR" altLang="en-US" sz="1100" kern="0" dirty="0">
              <a:latin typeface="바탕" panose="02030600000101010101" pitchFamily="18" charset="-127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맑은 고딕" panose="020B0503020000020004" pitchFamily="50" charset="-127"/>
              </a:rPr>
              <a:t>② 전염성 질환으로 진단받은 경우 보호자에게 연락을 취하고</a:t>
            </a:r>
            <a:r>
              <a:rPr lang="en-US" altLang="ko-KR" sz="1100" kern="0" dirty="0">
                <a:latin typeface="맑은 고딕" panose="020B0503020000020004" pitchFamily="50" charset="-127"/>
              </a:rPr>
              <a:t>, </a:t>
            </a:r>
            <a:r>
              <a:rPr lang="ko-KR" altLang="en-US" sz="1100" kern="0" dirty="0">
                <a:latin typeface="맑은 고딕" panose="020B0503020000020004" pitchFamily="50" charset="-127"/>
              </a:rPr>
              <a:t>보건소에 신고가 필요한 경우 신고하도록 한다</a:t>
            </a:r>
            <a:r>
              <a:rPr lang="en-US" altLang="ko-KR" sz="1100" kern="0" dirty="0">
                <a:latin typeface="맑은 고딕" panose="020B0503020000020004" pitchFamily="50" charset="-127"/>
              </a:rPr>
              <a:t>.</a:t>
            </a:r>
            <a:endParaRPr lang="ko-KR" altLang="en-US" sz="1000" kern="0" dirty="0">
              <a:latin typeface="바탕" panose="02030600000101010101" pitchFamily="18" charset="-127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맑은 고딕" panose="020B0503020000020004" pitchFamily="50" charset="-127"/>
              </a:rPr>
              <a:t>③ 격리가 필요한 노인의 경우 격리를 하여 전염을 막도록 하고</a:t>
            </a:r>
            <a:r>
              <a:rPr lang="en-US" altLang="ko-KR" sz="1100" kern="0" dirty="0">
                <a:latin typeface="맑은 고딕" panose="020B0503020000020004" pitchFamily="50" charset="-127"/>
              </a:rPr>
              <a:t>, </a:t>
            </a:r>
            <a:r>
              <a:rPr lang="ko-KR" altLang="en-US" sz="1100" kern="0" dirty="0">
                <a:latin typeface="맑은 고딕" panose="020B0503020000020004" pitchFamily="50" charset="-127"/>
              </a:rPr>
              <a:t>병원에서 장기간의 치료가 이루어져야 하는 경우에는 보호자와 상담 후 이용 종결 조치를 취하도록 한다</a:t>
            </a:r>
            <a:r>
              <a:rPr lang="en-US" altLang="ko-KR" sz="1100" kern="0" dirty="0">
                <a:latin typeface="맑은 고딕" panose="020B0503020000020004" pitchFamily="50" charset="-127"/>
              </a:rPr>
              <a:t>.</a:t>
            </a:r>
            <a:endParaRPr lang="ko-KR" altLang="en-US" sz="1000" kern="0" dirty="0">
              <a:latin typeface="바탕" panose="02030600000101010101" pitchFamily="18" charset="-127"/>
            </a:endParaRPr>
          </a:p>
          <a:p>
            <a:pPr marL="177800" indent="-177800" fontAlgn="base">
              <a:lnSpc>
                <a:spcPct val="160000"/>
              </a:lnSpc>
            </a:pPr>
            <a:r>
              <a:rPr lang="ko-KR" altLang="en-US" sz="1100" kern="0" dirty="0">
                <a:latin typeface="맑은 고딕" panose="020B0503020000020004" pitchFamily="50" charset="-127"/>
              </a:rPr>
              <a:t>④ 기관 내 침구</a:t>
            </a:r>
            <a:r>
              <a:rPr lang="en-US" altLang="ko-KR" sz="1100" kern="0" dirty="0">
                <a:latin typeface="맑은 고딕" panose="020B0503020000020004" pitchFamily="50" charset="-127"/>
              </a:rPr>
              <a:t>, </a:t>
            </a:r>
            <a:r>
              <a:rPr lang="ko-KR" altLang="en-US" sz="1100" kern="0" dirty="0">
                <a:latin typeface="맑은 고딕" panose="020B0503020000020004" pitchFamily="50" charset="-127"/>
              </a:rPr>
              <a:t>의류</a:t>
            </a:r>
            <a:r>
              <a:rPr lang="en-US" altLang="ko-KR" sz="1100" kern="0" dirty="0">
                <a:latin typeface="맑은 고딕" panose="020B0503020000020004" pitchFamily="50" charset="-127"/>
              </a:rPr>
              <a:t>, </a:t>
            </a:r>
            <a:r>
              <a:rPr lang="ko-KR" altLang="en-US" sz="1100" kern="0" dirty="0">
                <a:latin typeface="맑은 고딕" panose="020B0503020000020004" pitchFamily="50" charset="-127"/>
              </a:rPr>
              <a:t>생활용품 등은 반드시 일광소독 및 화학 용제 등을 이용한 소독을 철저하게 한다</a:t>
            </a:r>
            <a:r>
              <a:rPr lang="en-US" altLang="ko-KR" sz="1100" kern="0" dirty="0">
                <a:latin typeface="맑은 고딕" panose="020B0503020000020004" pitchFamily="50" charset="-127"/>
              </a:rPr>
              <a:t>.</a:t>
            </a:r>
            <a:endParaRPr lang="ko-KR" altLang="en-US" sz="1000" kern="0" spc="0" dirty="0">
              <a:effectLst/>
              <a:latin typeface="바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62112356"/>
      </p:ext>
    </p:extLst>
  </p:cSld>
  <p:clrMapOvr>
    <a:masterClrMapping/>
  </p:clrMapOvr>
</p:sld>
</file>

<file path=ppt/theme/theme1.xml><?xml version="1.0" encoding="utf-8"?>
<a:theme xmlns:a="http://schemas.openxmlformats.org/drawingml/2006/main" name="New_Education02">
  <a:themeElements>
    <a:clrScheme name="Education02">
      <a:dk1>
        <a:srgbClr val="000000"/>
      </a:dk1>
      <a:lt1>
        <a:srgbClr val="FFFFFF"/>
      </a:lt1>
      <a:dk2>
        <a:srgbClr val="006699"/>
      </a:dk2>
      <a:lt2>
        <a:srgbClr val="ECF0ED"/>
      </a:lt2>
      <a:accent1>
        <a:srgbClr val="DF3939"/>
      </a:accent1>
      <a:accent2>
        <a:srgbClr val="F0A73C"/>
      </a:accent2>
      <a:accent3>
        <a:srgbClr val="21A6C5"/>
      </a:accent3>
      <a:accent4>
        <a:srgbClr val="BEC936"/>
      </a:accent4>
      <a:accent5>
        <a:srgbClr val="ECB0B0"/>
      </a:accent5>
      <a:accent6>
        <a:srgbClr val="C1C1C1"/>
      </a:accent6>
      <a:hlink>
        <a:srgbClr val="0099CC"/>
      </a:hlink>
      <a:folHlink>
        <a:srgbClr val="D361AA"/>
      </a:folHlink>
    </a:clrScheme>
    <a:fontScheme name="Education02">
      <a:majorFont>
        <a:latin typeface="Corbel"/>
        <a:ea typeface=""/>
        <a:cs typeface=""/>
        <a:font script="Jpan" typeface="HG丸ｺﾞｼｯｸM-PRO"/>
        <a:font script="Hang" typeface="맑은 고딕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ndara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ducation02">
      <a:fillStyleLst>
        <a:solidFill>
          <a:schemeClr val="phClr"/>
        </a:solidFill>
        <a:solidFill>
          <a:schemeClr val="phClr">
            <a:tint val="60000"/>
            <a:satMod val="150000"/>
          </a:schemeClr>
        </a:solidFill>
        <a:gradFill rotWithShape="1">
          <a:gsLst>
            <a:gs pos="0">
              <a:schemeClr val="phClr">
                <a:shade val="100000"/>
                <a:satMod val="100000"/>
              </a:schemeClr>
            </a:gs>
            <a:gs pos="100000">
              <a:schemeClr val="phClr">
                <a:shade val="70000"/>
                <a:satMod val="12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innerShdw blurRad="127000" dist="25400" dir="13500000">
              <a:srgbClr val="000000">
                <a:alpha val="80000"/>
              </a:srgbClr>
            </a:innerShdw>
          </a:effectLst>
        </a:effectStyle>
        <a:effectStyle>
          <a:effectLst>
            <a:innerShdw blurRad="254000" dist="25400" dir="13500000">
              <a:srgbClr val="000000">
                <a:alpha val="80000"/>
              </a:srgbClr>
            </a:innerShdw>
          </a:effectLst>
        </a:effectStyle>
        <a:effectStyle>
          <a:effectLst>
            <a:outerShdw blurRad="50800" dist="508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soft" dir="b">
              <a:rot lat="0" lon="0" rev="9000000"/>
            </a:lightRig>
          </a:scene3d>
          <a:sp3d contourW="35560" prstMaterial="matte">
            <a:bevelT w="4445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satMod val="120000"/>
              </a:schemeClr>
            </a:gs>
            <a:gs pos="100000">
              <a:schemeClr val="phClr">
                <a:tint val="70000"/>
                <a:shade val="100000"/>
                <a:satMod val="30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8000"/>
                <a:satMod val="200000"/>
              </a:schemeClr>
            </a:gs>
            <a:gs pos="100000">
              <a:schemeClr val="phClr">
                <a:shade val="86000"/>
                <a:satMod val="140000"/>
                <a:lumMod val="90000"/>
              </a:schemeClr>
            </a:gs>
          </a:gsLst>
          <a:lin ang="33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교육 테마</Template>
  <TotalTime>119</TotalTime>
  <Words>2996</Words>
  <Application>Microsoft Office PowerPoint</Application>
  <PresentationFormat>와이드스크린</PresentationFormat>
  <Paragraphs>269</Paragraphs>
  <Slides>16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16</vt:i4>
      </vt:variant>
    </vt:vector>
  </HeadingPairs>
  <TitlesOfParts>
    <vt:vector size="23" baseType="lpstr">
      <vt:lpstr>맑은 고딕</vt:lpstr>
      <vt:lpstr>바탕</vt:lpstr>
      <vt:lpstr>Arial</vt:lpstr>
      <vt:lpstr>Candara</vt:lpstr>
      <vt:lpstr>Corbel</vt:lpstr>
      <vt:lpstr>Wingdings 3</vt:lpstr>
      <vt:lpstr>New_Education02</vt:lpstr>
      <vt:lpstr>감 염 관 리 예 방 지 침 교 육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감염관리예방지침</dc:title>
  <dc:creator>silvercare</dc:creator>
  <cp:lastModifiedBy>백린</cp:lastModifiedBy>
  <cp:revision>20</cp:revision>
  <cp:lastPrinted>2021-03-25T05:20:36Z</cp:lastPrinted>
  <dcterms:created xsi:type="dcterms:W3CDTF">2019-05-29T08:30:17Z</dcterms:created>
  <dcterms:modified xsi:type="dcterms:W3CDTF">2021-07-09T03:47:54Z</dcterms:modified>
</cp:coreProperties>
</file>