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265" r:id="rId2"/>
    <p:sldId id="266" r:id="rId3"/>
    <p:sldId id="267" r:id="rId4"/>
    <p:sldId id="269" r:id="rId5"/>
    <p:sldId id="271" r:id="rId6"/>
    <p:sldId id="272" r:id="rId7"/>
    <p:sldId id="273" r:id="rId8"/>
    <p:sldId id="275" r:id="rId9"/>
    <p:sldId id="276" r:id="rId10"/>
    <p:sldId id="277" r:id="rId11"/>
    <p:sldId id="278" r:id="rId12"/>
    <p:sldId id="280" r:id="rId13"/>
    <p:sldId id="281" r:id="rId14"/>
    <p:sldId id="282" r:id="rId15"/>
    <p:sldId id="283" r:id="rId16"/>
    <p:sldId id="284" r:id="rId17"/>
    <p:sldId id="286" r:id="rId18"/>
    <p:sldId id="288" r:id="rId19"/>
    <p:sldId id="289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34" autoAdjust="0"/>
  </p:normalViewPr>
  <p:slideViewPr>
    <p:cSldViewPr>
      <p:cViewPr varScale="1">
        <p:scale>
          <a:sx n="95" d="100"/>
          <a:sy n="95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C3570-9912-4BA3-A8E7-A9217FFBF5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9957545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0383D-0944-4BBA-AD3D-782D038AA6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8067114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50383D-0944-4BBA-AD3D-782D038AA600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8FF07-9594-4EA8-8E32-9FF158D3DE9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16" y="2060848"/>
            <a:ext cx="6984776" cy="13234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o-KR" alt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</a:t>
            </a:r>
            <a:r>
              <a:rPr lang="ko-KR" alt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노인학대ㆍ폭력에</a:t>
            </a:r>
            <a:r>
              <a:rPr lang="ko-KR" alt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대한 </a:t>
            </a:r>
            <a:endParaRPr lang="en-US" altLang="ko-KR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       예방 및 대응교육 </a:t>
            </a:r>
            <a:endParaRPr lang="ko-KR" alt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장수원04\Desktop\새 폴더 (2)\1.PNG"/>
          <p:cNvPicPr>
            <a:picLocks noChangeAspect="1" noChangeArrowheads="1"/>
          </p:cNvPicPr>
          <p:nvPr/>
        </p:nvPicPr>
        <p:blipFill>
          <a:blip r:embed="rId2" cstate="print"/>
          <a:srcRect l="6422" t="20640" r="56236" b="40278"/>
          <a:stretch>
            <a:fillRect/>
          </a:stretch>
        </p:blipFill>
        <p:spPr bwMode="auto">
          <a:xfrm>
            <a:off x="0" y="2132856"/>
            <a:ext cx="5004048" cy="4176464"/>
          </a:xfrm>
          <a:prstGeom prst="rect">
            <a:avLst/>
          </a:prstGeom>
          <a:noFill/>
        </p:spPr>
      </p:pic>
      <p:pic>
        <p:nvPicPr>
          <p:cNvPr id="6" name="Picture 2" descr="C:\Users\장수원04\Desktop\새 폴더 (2)\1.PNG"/>
          <p:cNvPicPr>
            <a:picLocks noChangeAspect="1" noChangeArrowheads="1"/>
          </p:cNvPicPr>
          <p:nvPr/>
        </p:nvPicPr>
        <p:blipFill>
          <a:blip r:embed="rId2" cstate="print"/>
          <a:srcRect l="7459" t="59722" r="59969" b="9780"/>
          <a:stretch>
            <a:fillRect/>
          </a:stretch>
        </p:blipFill>
        <p:spPr bwMode="auto">
          <a:xfrm>
            <a:off x="4932040" y="2276872"/>
            <a:ext cx="3995936" cy="3456384"/>
          </a:xfrm>
          <a:prstGeom prst="rect">
            <a:avLst/>
          </a:prstGeom>
          <a:noFill/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4752528" cy="63408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ko-KR" alt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노인인권이란</a:t>
            </a:r>
            <a:endParaRPr lang="ko-KR" alt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" name="Picture 2" descr="C:\Users\장수원04\Desktop\새 폴더 (2)\1.PNG"/>
          <p:cNvPicPr>
            <a:picLocks noChangeAspect="1" noChangeArrowheads="1"/>
          </p:cNvPicPr>
          <p:nvPr/>
        </p:nvPicPr>
        <p:blipFill>
          <a:blip r:embed="rId2" cstate="print"/>
          <a:srcRect l="7715" t="12529" r="68979" b="79446"/>
          <a:stretch>
            <a:fillRect/>
          </a:stretch>
        </p:blipFill>
        <p:spPr bwMode="auto">
          <a:xfrm>
            <a:off x="467543" y="1196752"/>
            <a:ext cx="4631349" cy="1008112"/>
          </a:xfrm>
          <a:prstGeom prst="rect">
            <a:avLst/>
          </a:prstGeom>
          <a:noFill/>
        </p:spPr>
      </p:pic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장수원04\Desktop\새 폴더 (2)\1.PNG"/>
          <p:cNvPicPr>
            <a:picLocks noChangeAspect="1" noChangeArrowheads="1"/>
          </p:cNvPicPr>
          <p:nvPr/>
        </p:nvPicPr>
        <p:blipFill>
          <a:blip r:embed="rId2" cstate="print"/>
          <a:srcRect l="58198" t="13944" r="6195" b="48489"/>
          <a:stretch>
            <a:fillRect/>
          </a:stretch>
        </p:blipFill>
        <p:spPr bwMode="auto">
          <a:xfrm>
            <a:off x="0" y="2537520"/>
            <a:ext cx="4889344" cy="4131840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1.PNG"/>
          <p:cNvPicPr>
            <a:picLocks noChangeAspect="1" noChangeArrowheads="1"/>
          </p:cNvPicPr>
          <p:nvPr/>
        </p:nvPicPr>
        <p:blipFill>
          <a:blip r:embed="rId2" cstate="print"/>
          <a:srcRect l="57875" t="54561" r="5897" b="14135"/>
          <a:stretch>
            <a:fillRect/>
          </a:stretch>
        </p:blipFill>
        <p:spPr bwMode="auto">
          <a:xfrm>
            <a:off x="3885720" y="188640"/>
            <a:ext cx="5078768" cy="3456384"/>
          </a:xfrm>
          <a:prstGeom prst="rect">
            <a:avLst/>
          </a:prstGeom>
          <a:noFill/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78896" cy="778098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노인학대란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0" name="Picture 2" descr="C:\Users\장수원04\Desktop\새 폴더 (2)\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0" y="1412775"/>
            <a:ext cx="4932040" cy="5380407"/>
          </a:xfrm>
          <a:prstGeom prst="rect">
            <a:avLst/>
          </a:prstGeom>
          <a:noFill/>
        </p:spPr>
      </p:pic>
      <p:pic>
        <p:nvPicPr>
          <p:cNvPr id="4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210" t="70340" r="60025" b="6617"/>
          <a:stretch>
            <a:fillRect/>
          </a:stretch>
        </p:blipFill>
        <p:spPr bwMode="auto">
          <a:xfrm>
            <a:off x="4355976" y="1628800"/>
            <a:ext cx="4788024" cy="2448272"/>
          </a:xfrm>
          <a:prstGeom prst="rect">
            <a:avLst/>
          </a:prstGeom>
          <a:noFill/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장수원04\Desktop\새 폴더 (2)\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5454" t="14553" r="7041" b="50277"/>
          <a:stretch>
            <a:fillRect/>
          </a:stretch>
        </p:blipFill>
        <p:spPr bwMode="auto">
          <a:xfrm>
            <a:off x="0" y="3185592"/>
            <a:ext cx="4644008" cy="3504188"/>
          </a:xfrm>
          <a:prstGeom prst="rect">
            <a:avLst/>
          </a:prstGeom>
          <a:noFill/>
        </p:spPr>
      </p:pic>
      <p:pic>
        <p:nvPicPr>
          <p:cNvPr id="4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8575" t="52148" r="9904" b="16320"/>
          <a:stretch>
            <a:fillRect/>
          </a:stretch>
        </p:blipFill>
        <p:spPr bwMode="auto">
          <a:xfrm>
            <a:off x="4391970" y="1052736"/>
            <a:ext cx="4644030" cy="3096344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4248472" cy="72008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노인학대 유형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3.PNG"/>
          <p:cNvPicPr>
            <a:picLocks noChangeAspect="1" noChangeArrowheads="1"/>
          </p:cNvPicPr>
          <p:nvPr/>
        </p:nvPicPr>
        <p:blipFill>
          <a:blip r:embed="rId2" cstate="print"/>
          <a:srcRect l="4601" t="14143" r="57238" b="34064"/>
          <a:stretch>
            <a:fillRect/>
          </a:stretch>
        </p:blipFill>
        <p:spPr bwMode="auto">
          <a:xfrm>
            <a:off x="251520" y="548680"/>
            <a:ext cx="5688632" cy="5760640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3.PNG"/>
          <p:cNvPicPr>
            <a:picLocks noChangeAspect="1" noChangeArrowheads="1"/>
          </p:cNvPicPr>
          <p:nvPr/>
        </p:nvPicPr>
        <p:blipFill>
          <a:blip r:embed="rId2" cstate="print"/>
          <a:srcRect l="6575" t="65936" r="68423" b="13147"/>
          <a:stretch>
            <a:fillRect/>
          </a:stretch>
        </p:blipFill>
        <p:spPr bwMode="auto">
          <a:xfrm>
            <a:off x="4427984" y="4077072"/>
            <a:ext cx="4392488" cy="2520280"/>
          </a:xfrm>
          <a:prstGeom prst="rect">
            <a:avLst/>
          </a:prstGeom>
          <a:noFill/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3.PNG"/>
          <p:cNvPicPr>
            <a:picLocks noChangeAspect="1" noChangeArrowheads="1"/>
          </p:cNvPicPr>
          <p:nvPr/>
        </p:nvPicPr>
        <p:blipFill>
          <a:blip r:embed="rId2" cstate="print"/>
          <a:srcRect l="55264" t="15558" r="4601" b="34641"/>
          <a:stretch>
            <a:fillRect/>
          </a:stretch>
        </p:blipFill>
        <p:spPr bwMode="auto">
          <a:xfrm>
            <a:off x="0" y="260648"/>
            <a:ext cx="5652120" cy="4896544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3.PNG"/>
          <p:cNvPicPr>
            <a:picLocks noChangeAspect="1" noChangeArrowheads="1"/>
          </p:cNvPicPr>
          <p:nvPr/>
        </p:nvPicPr>
        <p:blipFill>
          <a:blip r:embed="rId2" cstate="print"/>
          <a:srcRect l="57237" t="65359" r="4601" b="16712"/>
          <a:stretch>
            <a:fillRect/>
          </a:stretch>
        </p:blipFill>
        <p:spPr bwMode="auto">
          <a:xfrm>
            <a:off x="3059832" y="4221088"/>
            <a:ext cx="6084168" cy="2232248"/>
          </a:xfrm>
          <a:prstGeom prst="rect">
            <a:avLst/>
          </a:prstGeom>
          <a:noFill/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4.PNG"/>
          <p:cNvPicPr>
            <a:picLocks noChangeAspect="1" noChangeArrowheads="1"/>
          </p:cNvPicPr>
          <p:nvPr/>
        </p:nvPicPr>
        <p:blipFill>
          <a:blip r:embed="rId2" cstate="print"/>
          <a:srcRect l="4204" t="11769" r="56909" b="32546"/>
          <a:stretch>
            <a:fillRect/>
          </a:stretch>
        </p:blipFill>
        <p:spPr bwMode="auto">
          <a:xfrm>
            <a:off x="0" y="0"/>
            <a:ext cx="6228184" cy="623731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-10000"/>
          </a:blip>
          <a:srcRect l="5907" t="66069" r="66666" b="16636"/>
          <a:stretch>
            <a:fillRect/>
          </a:stretch>
        </p:blipFill>
        <p:spPr bwMode="auto">
          <a:xfrm>
            <a:off x="3779912" y="4581128"/>
            <a:ext cx="5364088" cy="2088232"/>
          </a:xfrm>
          <a:prstGeom prst="rect">
            <a:avLst/>
          </a:prstGeom>
          <a:noFill/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4.PNG"/>
          <p:cNvPicPr>
            <a:picLocks noChangeAspect="1" noChangeArrowheads="1"/>
          </p:cNvPicPr>
          <p:nvPr/>
        </p:nvPicPr>
        <p:blipFill>
          <a:blip r:embed="rId2" cstate="print"/>
          <a:srcRect l="54204" t="13360" r="1654" b="34137"/>
          <a:stretch>
            <a:fillRect/>
          </a:stretch>
        </p:blipFill>
        <p:spPr bwMode="auto">
          <a:xfrm>
            <a:off x="0" y="0"/>
            <a:ext cx="5441300" cy="4752528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4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7631" t="65757" r="6694" b="15045"/>
          <a:stretch>
            <a:fillRect/>
          </a:stretch>
        </p:blipFill>
        <p:spPr bwMode="auto">
          <a:xfrm>
            <a:off x="4283968" y="4564285"/>
            <a:ext cx="4860032" cy="2293715"/>
          </a:xfrm>
          <a:prstGeom prst="rect">
            <a:avLst/>
          </a:prstGeom>
          <a:noFill/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193" t="11137" r="57021" b="34769"/>
          <a:stretch>
            <a:fillRect/>
          </a:stretch>
        </p:blipFill>
        <p:spPr bwMode="auto">
          <a:xfrm>
            <a:off x="0" y="0"/>
            <a:ext cx="5760640" cy="5949280"/>
          </a:xfrm>
          <a:prstGeom prst="rect">
            <a:avLst/>
          </a:prstGeom>
          <a:noFill/>
        </p:spPr>
      </p:pic>
      <p:pic>
        <p:nvPicPr>
          <p:cNvPr id="6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6290" t="63640" r="65407" b="15677"/>
          <a:stretch>
            <a:fillRect/>
          </a:stretch>
        </p:blipFill>
        <p:spPr bwMode="auto">
          <a:xfrm>
            <a:off x="4499992" y="4293096"/>
            <a:ext cx="4644008" cy="2304256"/>
          </a:xfrm>
          <a:prstGeom prst="rect">
            <a:avLst/>
          </a:prstGeom>
          <a:noFill/>
        </p:spPr>
      </p:pic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0" y="188640"/>
            <a:ext cx="5508104" cy="3888432"/>
          </a:xfrm>
          <a:prstGeom prst="rect">
            <a:avLst/>
          </a:prstGeom>
          <a:noFill/>
        </p:spPr>
      </p:pic>
      <p:pic>
        <p:nvPicPr>
          <p:cNvPr id="7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3923928" y="3356992"/>
            <a:ext cx="5220072" cy="3501008"/>
          </a:xfrm>
          <a:prstGeom prst="rect">
            <a:avLst/>
          </a:prstGeom>
          <a:noFill/>
        </p:spPr>
      </p:pic>
      <p:sp>
        <p:nvSpPr>
          <p:cNvPr id="8" name="날짜 개체 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C:\Users\장수원04\Desktop\새 폴더 (2)\6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0" y="0"/>
            <a:ext cx="5966377" cy="4176464"/>
          </a:xfrm>
          <a:prstGeom prst="rect">
            <a:avLst/>
          </a:prstGeom>
          <a:noFill/>
        </p:spPr>
      </p:pic>
      <p:pic>
        <p:nvPicPr>
          <p:cNvPr id="4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60458" r="55955" b="6131"/>
          <a:stretch>
            <a:fillRect/>
          </a:stretch>
        </p:blipFill>
        <p:spPr bwMode="auto">
          <a:xfrm>
            <a:off x="4572000" y="3284984"/>
            <a:ext cx="4572000" cy="3096344"/>
          </a:xfrm>
          <a:prstGeom prst="rect">
            <a:avLst/>
          </a:prstGeom>
          <a:noFill/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21288" y="260648"/>
            <a:ext cx="3322712" cy="70609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처 벌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58563" t="14161" r="5901" b="39061"/>
          <a:stretch>
            <a:fillRect/>
          </a:stretch>
        </p:blipFill>
        <p:spPr bwMode="auto">
          <a:xfrm>
            <a:off x="179512" y="0"/>
            <a:ext cx="5544616" cy="4176464"/>
          </a:xfrm>
          <a:prstGeom prst="rect">
            <a:avLst/>
          </a:prstGeom>
          <a:noFill/>
        </p:spPr>
      </p:pic>
      <p:pic>
        <p:nvPicPr>
          <p:cNvPr id="7170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58354" t="60468" r="7097" b="7631"/>
          <a:stretch>
            <a:fillRect/>
          </a:stretch>
        </p:blipFill>
        <p:spPr bwMode="auto">
          <a:xfrm>
            <a:off x="3563888" y="3284984"/>
            <a:ext cx="5580112" cy="3312368"/>
          </a:xfrm>
          <a:prstGeom prst="rect">
            <a:avLst/>
          </a:prstGeom>
          <a:noFill/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6635080" cy="63408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노인학대 예방 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대처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12630" t="44209" r="50000" b="7090"/>
          <a:stretch>
            <a:fillRect/>
          </a:stretch>
        </p:blipFill>
        <p:spPr bwMode="auto">
          <a:xfrm>
            <a:off x="4067944" y="1844824"/>
            <a:ext cx="5076056" cy="5013176"/>
          </a:xfrm>
          <a:prstGeom prst="rect">
            <a:avLst/>
          </a:prstGeom>
          <a:noFill/>
        </p:spPr>
      </p:pic>
      <p:pic>
        <p:nvPicPr>
          <p:cNvPr id="8194" name="Picture 2" descr="C:\Users\장수원04\Desktop\새 폴더 (2)\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060" t="13360" r="65904" b="40477"/>
          <a:stretch>
            <a:fillRect/>
          </a:stretch>
        </p:blipFill>
        <p:spPr bwMode="auto">
          <a:xfrm>
            <a:off x="1835696" y="1124744"/>
            <a:ext cx="4968552" cy="5040560"/>
          </a:xfrm>
          <a:prstGeom prst="rect">
            <a:avLst/>
          </a:prstGeom>
          <a:noFill/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5292080" y="692696"/>
            <a:ext cx="3851920" cy="3168352"/>
          </a:xfrm>
          <a:prstGeom prst="rect">
            <a:avLst/>
          </a:prstGeom>
          <a:noFill/>
        </p:spPr>
      </p:pic>
      <p:pic>
        <p:nvPicPr>
          <p:cNvPr id="8194" name="Picture 2" descr="C:\Users\장수원04\Desktop\새 폴더 (2)\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251520" y="188640"/>
            <a:ext cx="4968552" cy="3456384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1979712" y="3861048"/>
            <a:ext cx="6948264" cy="2996952"/>
          </a:xfrm>
          <a:prstGeom prst="rect">
            <a:avLst/>
          </a:prstGeom>
          <a:noFill/>
        </p:spPr>
      </p:pic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1043608" y="0"/>
            <a:ext cx="7200800" cy="6858000"/>
          </a:xfrm>
          <a:prstGeom prst="rect">
            <a:avLst/>
          </a:prstGeom>
          <a:noFill/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장수원04\Desktop\새 폴더 (2)\9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1259632" y="980728"/>
            <a:ext cx="6528781" cy="5877272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19672" y="130622"/>
            <a:ext cx="5482952" cy="778098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노인보호전문기관이</a:t>
            </a:r>
            <a:r>
              <a:rPr lang="ko-KR" alt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3" cstate="print"/>
          <a:srcRect l="58156" t="13360" r="16133" b="46313"/>
          <a:stretch>
            <a:fillRect/>
          </a:stretch>
        </p:blipFill>
        <p:spPr bwMode="auto">
          <a:xfrm>
            <a:off x="323528" y="980728"/>
            <a:ext cx="4262874" cy="5184576"/>
          </a:xfrm>
          <a:prstGeom prst="rect">
            <a:avLst/>
          </a:prstGeom>
          <a:noFill/>
        </p:spPr>
      </p:pic>
      <p:pic>
        <p:nvPicPr>
          <p:cNvPr id="10242" name="Picture 2" descr="C:\Users\장수원04\Desktop\새 폴더 (2)\9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7907" t="53793" r="7307" b="7090"/>
          <a:stretch>
            <a:fillRect/>
          </a:stretch>
        </p:blipFill>
        <p:spPr bwMode="auto">
          <a:xfrm>
            <a:off x="4517885" y="2348880"/>
            <a:ext cx="4590619" cy="3888432"/>
          </a:xfrm>
          <a:prstGeom prst="rect">
            <a:avLst/>
          </a:prstGeom>
          <a:noFill/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32040" y="0"/>
            <a:ext cx="4211960" cy="90872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우리의 역할</a:t>
            </a:r>
            <a:endParaRPr lang="ko-KR" alt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1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912" t="10947" r="6678" b="1481"/>
          <a:stretch>
            <a:fillRect/>
          </a:stretch>
        </p:blipFill>
        <p:spPr>
          <a:xfrm>
            <a:off x="1763688" y="1844824"/>
            <a:ext cx="5904656" cy="4408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노인학대예방 동영상자료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2699792" y="1268760"/>
            <a:ext cx="366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/>
              <a:t>http://gall.dcinside.com/mw/309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43653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610</TotalTime>
  <Words>26</Words>
  <Application>Microsoft Office PowerPoint</Application>
  <PresentationFormat>화면 슬라이드 쇼(4:3)</PresentationFormat>
  <Paragraphs>12</Paragraphs>
  <Slides>19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노인인권이란</vt:lpstr>
      <vt:lpstr>슬라이드 3</vt:lpstr>
      <vt:lpstr>노인학대란</vt:lpstr>
      <vt:lpstr>노인학대 유형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처 벌</vt:lpstr>
      <vt:lpstr>노인학대 예방 . 대처</vt:lpstr>
      <vt:lpstr>슬라이드 15</vt:lpstr>
      <vt:lpstr>슬라이드 16</vt:lpstr>
      <vt:lpstr>노인보호전문기관이란</vt:lpstr>
      <vt:lpstr>우리의 역할</vt:lpstr>
      <vt:lpstr>노인학대예방 동영상자료</vt:lpstr>
    </vt:vector>
  </TitlesOfParts>
  <Company>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김연하☆</cp:lastModifiedBy>
  <cp:revision>55</cp:revision>
  <cp:lastPrinted>2013-06-21T10:47:50Z</cp:lastPrinted>
  <dcterms:created xsi:type="dcterms:W3CDTF">2011-10-29T01:27:08Z</dcterms:created>
  <dcterms:modified xsi:type="dcterms:W3CDTF">2014-04-18T08:15:14Z</dcterms:modified>
</cp:coreProperties>
</file>