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77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3BC7-49BA-448F-B0A8-234ABCD928EC}" type="datetimeFigureOut">
              <a:rPr lang="ko-KR" altLang="en-US" smtClean="0"/>
              <a:pPr/>
              <a:t>2020-05-07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1E18-750F-4978-A132-DC3C8A1310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3BC7-49BA-448F-B0A8-234ABCD928EC}" type="datetimeFigureOut">
              <a:rPr lang="ko-KR" altLang="en-US" smtClean="0"/>
              <a:pPr/>
              <a:t>2020-05-07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1E18-750F-4978-A132-DC3C8A1310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3BC7-49BA-448F-B0A8-234ABCD928EC}" type="datetimeFigureOut">
              <a:rPr lang="ko-KR" altLang="en-US" smtClean="0"/>
              <a:pPr/>
              <a:t>2020-05-07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1E18-750F-4978-A132-DC3C8A1310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3BC7-49BA-448F-B0A8-234ABCD928EC}" type="datetimeFigureOut">
              <a:rPr lang="ko-KR" altLang="en-US" smtClean="0"/>
              <a:pPr/>
              <a:t>2020-05-07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1E18-750F-4978-A132-DC3C8A1310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3BC7-49BA-448F-B0A8-234ABCD928EC}" type="datetimeFigureOut">
              <a:rPr lang="ko-KR" altLang="en-US" smtClean="0"/>
              <a:pPr/>
              <a:t>2020-05-07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1E18-750F-4978-A132-DC3C8A1310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3BC7-49BA-448F-B0A8-234ABCD928EC}" type="datetimeFigureOut">
              <a:rPr lang="ko-KR" altLang="en-US" smtClean="0"/>
              <a:pPr/>
              <a:t>2020-05-07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1E18-750F-4978-A132-DC3C8A1310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3BC7-49BA-448F-B0A8-234ABCD928EC}" type="datetimeFigureOut">
              <a:rPr lang="ko-KR" altLang="en-US" smtClean="0"/>
              <a:pPr/>
              <a:t>2020-05-07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1E18-750F-4978-A132-DC3C8A1310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3BC7-49BA-448F-B0A8-234ABCD928EC}" type="datetimeFigureOut">
              <a:rPr lang="ko-KR" altLang="en-US" smtClean="0"/>
              <a:pPr/>
              <a:t>2020-05-07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1E18-750F-4978-A132-DC3C8A1310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3BC7-49BA-448F-B0A8-234ABCD928EC}" type="datetimeFigureOut">
              <a:rPr lang="ko-KR" altLang="en-US" smtClean="0"/>
              <a:pPr/>
              <a:t>2020-05-07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1E18-750F-4978-A132-DC3C8A1310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3BC7-49BA-448F-B0A8-234ABCD928EC}" type="datetimeFigureOut">
              <a:rPr lang="ko-KR" altLang="en-US" smtClean="0"/>
              <a:pPr/>
              <a:t>2020-05-07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1E18-750F-4978-A132-DC3C8A1310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C3BC7-49BA-448F-B0A8-234ABCD928EC}" type="datetimeFigureOut">
              <a:rPr lang="ko-KR" altLang="en-US" smtClean="0"/>
              <a:pPr/>
              <a:t>2020-05-07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7C1E18-750F-4978-A132-DC3C8A1310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6C3BC7-49BA-448F-B0A8-234ABCD928EC}" type="datetimeFigureOut">
              <a:rPr lang="ko-KR" altLang="en-US" smtClean="0"/>
              <a:pPr/>
              <a:t>2020-05-07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C1E18-750F-4978-A132-DC3C8A1310D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44" y="1000108"/>
            <a:ext cx="8858312" cy="564360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o-KR" altLang="en-US" sz="1800" dirty="0" smtClean="0"/>
              <a:t>수동 휠체어 </a:t>
            </a:r>
            <a:r>
              <a:rPr lang="en-US" altLang="ko-KR" sz="1800" dirty="0" smtClean="0"/>
              <a:t>: </a:t>
            </a:r>
            <a:r>
              <a:rPr lang="en-US" altLang="ko-KR" sz="1400" dirty="0" smtClean="0"/>
              <a:t>                              </a:t>
            </a:r>
            <a:r>
              <a:rPr lang="en-US" altLang="ko-KR" sz="1800" dirty="0" smtClean="0"/>
              <a:t>48</a:t>
            </a:r>
            <a:r>
              <a:rPr lang="ko-KR" altLang="en-US" sz="1800" dirty="0" smtClean="0"/>
              <a:t>만원 </a:t>
            </a:r>
            <a:r>
              <a:rPr lang="en-US" altLang="ko-KR" sz="1800" dirty="0"/>
              <a:t> </a:t>
            </a:r>
            <a:r>
              <a:rPr lang="en-US" altLang="ko-KR" sz="1800" dirty="0" smtClean="0"/>
              <a:t> </a:t>
            </a:r>
            <a:r>
              <a:rPr lang="en-US" altLang="ko-KR" sz="2800" dirty="0" smtClean="0">
                <a:sym typeface="Wingdings" pitchFamily="2" charset="2"/>
              </a:rPr>
              <a:t>   </a:t>
            </a:r>
            <a:r>
              <a:rPr lang="en-US" altLang="ko-KR" sz="2800" dirty="0" smtClean="0">
                <a:solidFill>
                  <a:srgbClr val="FF0000"/>
                </a:solidFill>
                <a:sym typeface="Wingdings" pitchFamily="2" charset="2"/>
              </a:rPr>
              <a:t>4</a:t>
            </a:r>
            <a:r>
              <a:rPr lang="ko-KR" altLang="en-US" sz="2800" dirty="0" smtClean="0">
                <a:solidFill>
                  <a:srgbClr val="FF0000"/>
                </a:solidFill>
                <a:sym typeface="Wingdings" pitchFamily="2" charset="2"/>
              </a:rPr>
              <a:t>만  </a:t>
            </a:r>
            <a:r>
              <a:rPr lang="en-US" altLang="ko-KR" sz="2800" dirty="0" smtClean="0">
                <a:solidFill>
                  <a:srgbClr val="FF0000"/>
                </a:solidFill>
                <a:sym typeface="Wingdings" pitchFamily="2" charset="2"/>
              </a:rPr>
              <a:t>8</a:t>
            </a:r>
            <a:r>
              <a:rPr lang="ko-KR" altLang="en-US" sz="2800" dirty="0" smtClean="0">
                <a:solidFill>
                  <a:srgbClr val="FF0000"/>
                </a:solidFill>
                <a:sym typeface="Wingdings" pitchFamily="2" charset="2"/>
              </a:rPr>
              <a:t>천원  </a:t>
            </a:r>
            <a:r>
              <a:rPr lang="ko-KR" altLang="en-US" sz="1800" dirty="0" err="1" smtClean="0">
                <a:sym typeface="Wingdings" pitchFamily="2" charset="2"/>
              </a:rPr>
              <a:t>기초수급자</a:t>
            </a:r>
            <a:r>
              <a:rPr lang="ko-KR" altLang="en-US" sz="1800" dirty="0" smtClean="0">
                <a:sym typeface="Wingdings" pitchFamily="2" charset="2"/>
              </a:rPr>
              <a:t> 무료</a:t>
            </a:r>
            <a:endParaRPr lang="en-US" altLang="ko-KR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ko-KR" altLang="en-US" sz="1800" dirty="0" smtClean="0">
                <a:sym typeface="Wingdings" pitchFamily="2" charset="2"/>
              </a:rPr>
              <a:t>전동 스쿠터 </a:t>
            </a:r>
            <a:r>
              <a:rPr lang="en-US" altLang="ko-KR" sz="1800" dirty="0" smtClean="0">
                <a:sym typeface="Wingdings" pitchFamily="2" charset="2"/>
              </a:rPr>
              <a:t>: </a:t>
            </a:r>
            <a:r>
              <a:rPr lang="ko-KR" altLang="en-US" sz="1400" dirty="0" smtClean="0">
                <a:sym typeface="Wingdings" pitchFamily="2" charset="2"/>
              </a:rPr>
              <a:t>                             </a:t>
            </a:r>
            <a:r>
              <a:rPr lang="en-US" altLang="ko-KR" sz="1800" dirty="0" smtClean="0">
                <a:sym typeface="Wingdings" pitchFamily="2" charset="2"/>
              </a:rPr>
              <a:t>167</a:t>
            </a:r>
            <a:r>
              <a:rPr lang="ko-KR" altLang="en-US" sz="1800" dirty="0" smtClean="0">
                <a:sym typeface="Wingdings" pitchFamily="2" charset="2"/>
              </a:rPr>
              <a:t>만원   </a:t>
            </a:r>
            <a:r>
              <a:rPr lang="en-US" altLang="ko-KR" sz="2800" dirty="0" smtClean="0">
                <a:sym typeface="Wingdings" pitchFamily="2" charset="2"/>
              </a:rPr>
              <a:t> </a:t>
            </a:r>
            <a:r>
              <a:rPr lang="en-US" altLang="ko-KR" sz="2800" dirty="0" smtClean="0">
                <a:solidFill>
                  <a:srgbClr val="FF0000"/>
                </a:solidFill>
                <a:sym typeface="Wingdings" pitchFamily="2" charset="2"/>
              </a:rPr>
              <a:t>16</a:t>
            </a:r>
            <a:r>
              <a:rPr lang="ko-KR" altLang="en-US" sz="2800" dirty="0" smtClean="0">
                <a:solidFill>
                  <a:srgbClr val="FF0000"/>
                </a:solidFill>
                <a:sym typeface="Wingdings" pitchFamily="2" charset="2"/>
              </a:rPr>
              <a:t>만  </a:t>
            </a:r>
            <a:r>
              <a:rPr lang="en-US" altLang="ko-KR" sz="2800" dirty="0" smtClean="0">
                <a:solidFill>
                  <a:srgbClr val="FF0000"/>
                </a:solidFill>
                <a:sym typeface="Wingdings" pitchFamily="2" charset="2"/>
              </a:rPr>
              <a:t>7</a:t>
            </a:r>
            <a:r>
              <a:rPr lang="ko-KR" altLang="en-US" sz="2800" dirty="0">
                <a:solidFill>
                  <a:srgbClr val="FF0000"/>
                </a:solidFill>
                <a:sym typeface="Wingdings" pitchFamily="2" charset="2"/>
              </a:rPr>
              <a:t>천</a:t>
            </a:r>
            <a:r>
              <a:rPr lang="ko-KR" altLang="en-US" sz="2800" dirty="0" smtClean="0">
                <a:solidFill>
                  <a:srgbClr val="FF0000"/>
                </a:solidFill>
                <a:sym typeface="Wingdings" pitchFamily="2" charset="2"/>
              </a:rPr>
              <a:t>원  </a:t>
            </a:r>
            <a:r>
              <a:rPr lang="ko-KR" altLang="en-US" sz="1800" dirty="0" err="1" smtClean="0">
                <a:sym typeface="Wingdings" pitchFamily="2" charset="2"/>
              </a:rPr>
              <a:t>기초수급자무료</a:t>
            </a:r>
            <a:r>
              <a:rPr lang="ko-KR" altLang="en-US" sz="1800" dirty="0" smtClean="0">
                <a:sym typeface="Wingdings" pitchFamily="2" charset="2"/>
              </a:rPr>
              <a:t>   </a:t>
            </a:r>
            <a:endParaRPr lang="en-US" altLang="ko-KR" sz="1800" dirty="0">
              <a:sym typeface="Wingdings" pitchFamily="2" charset="2"/>
            </a:endParaRPr>
          </a:p>
          <a:p>
            <a:pPr>
              <a:buNone/>
            </a:pPr>
            <a:r>
              <a:rPr lang="ko-KR" altLang="en-US" sz="1800" dirty="0" smtClean="0">
                <a:sym typeface="Wingdings" pitchFamily="2" charset="2"/>
              </a:rPr>
              <a:t>전동 휠체어 </a:t>
            </a:r>
            <a:r>
              <a:rPr lang="en-US" altLang="ko-KR" sz="1800" dirty="0" smtClean="0">
                <a:sym typeface="Wingdings" pitchFamily="2" charset="2"/>
              </a:rPr>
              <a:t>: </a:t>
            </a:r>
            <a:r>
              <a:rPr lang="ko-KR" altLang="en-US" sz="1400" dirty="0" smtClean="0">
                <a:sym typeface="Wingdings" pitchFamily="2" charset="2"/>
              </a:rPr>
              <a:t>                             </a:t>
            </a:r>
            <a:r>
              <a:rPr lang="en-US" altLang="ko-KR" sz="1800" dirty="0" smtClean="0">
                <a:sym typeface="Wingdings" pitchFamily="2" charset="2"/>
              </a:rPr>
              <a:t>209</a:t>
            </a:r>
            <a:r>
              <a:rPr lang="ko-KR" altLang="en-US" sz="1800" dirty="0" smtClean="0">
                <a:sym typeface="Wingdings" pitchFamily="2" charset="2"/>
              </a:rPr>
              <a:t>만원 </a:t>
            </a:r>
            <a:r>
              <a:rPr lang="en-US" altLang="ko-KR" sz="1400" dirty="0">
                <a:sym typeface="Wingdings" pitchFamily="2" charset="2"/>
              </a:rPr>
              <a:t> </a:t>
            </a:r>
            <a:r>
              <a:rPr lang="en-US" altLang="ko-KR" sz="1400" dirty="0" smtClean="0">
                <a:sym typeface="Wingdings" pitchFamily="2" charset="2"/>
              </a:rPr>
              <a:t>  </a:t>
            </a:r>
            <a:r>
              <a:rPr lang="en-US" altLang="ko-KR" sz="2800" dirty="0" smtClean="0">
                <a:sym typeface="Wingdings" pitchFamily="2" charset="2"/>
              </a:rPr>
              <a:t></a:t>
            </a:r>
            <a:r>
              <a:rPr lang="en-US" altLang="ko-KR" sz="1400" dirty="0" smtClean="0">
                <a:sym typeface="Wingdings" pitchFamily="2" charset="2"/>
              </a:rPr>
              <a:t>  </a:t>
            </a:r>
            <a:r>
              <a:rPr lang="en-US" altLang="ko-KR" sz="2800" dirty="0" smtClean="0">
                <a:solidFill>
                  <a:srgbClr val="FF0000"/>
                </a:solidFill>
                <a:sym typeface="Wingdings" pitchFamily="2" charset="2"/>
              </a:rPr>
              <a:t>20</a:t>
            </a:r>
            <a:r>
              <a:rPr lang="ko-KR" altLang="en-US" sz="2800" dirty="0" smtClean="0">
                <a:solidFill>
                  <a:srgbClr val="FF0000"/>
                </a:solidFill>
                <a:sym typeface="Wingdings" pitchFamily="2" charset="2"/>
              </a:rPr>
              <a:t>만  </a:t>
            </a:r>
            <a:r>
              <a:rPr lang="en-US" altLang="ko-KR" sz="2800" dirty="0" smtClean="0">
                <a:solidFill>
                  <a:srgbClr val="FF0000"/>
                </a:solidFill>
                <a:sym typeface="Wingdings" pitchFamily="2" charset="2"/>
              </a:rPr>
              <a:t>9</a:t>
            </a:r>
            <a:r>
              <a:rPr lang="ko-KR" altLang="en-US" sz="2800" dirty="0" smtClean="0">
                <a:solidFill>
                  <a:srgbClr val="FF0000"/>
                </a:solidFill>
                <a:sym typeface="Wingdings" pitchFamily="2" charset="2"/>
              </a:rPr>
              <a:t>천원  </a:t>
            </a:r>
            <a:r>
              <a:rPr lang="ko-KR" altLang="en-US" sz="1800" dirty="0" err="1" smtClean="0">
                <a:sym typeface="Wingdings" pitchFamily="2" charset="2"/>
              </a:rPr>
              <a:t>기초수급자무료</a:t>
            </a:r>
            <a:endParaRPr lang="en-US" altLang="ko-KR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ko-KR" altLang="en-US" sz="1800" dirty="0" smtClean="0">
                <a:sym typeface="Wingdings" pitchFamily="2" charset="2"/>
              </a:rPr>
              <a:t>욕창예방방석</a:t>
            </a:r>
            <a:r>
              <a:rPr lang="en-US" altLang="ko-KR" sz="1800" dirty="0" smtClean="0">
                <a:sym typeface="Wingdings" pitchFamily="2" charset="2"/>
              </a:rPr>
              <a:t>:                       25</a:t>
            </a:r>
            <a:r>
              <a:rPr lang="ko-KR" altLang="en-US" sz="1800" dirty="0" smtClean="0">
                <a:sym typeface="Wingdings" pitchFamily="2" charset="2"/>
              </a:rPr>
              <a:t>만원 </a:t>
            </a:r>
            <a:r>
              <a:rPr lang="en-US" altLang="ko-KR" sz="1800" dirty="0">
                <a:sym typeface="Wingdings" pitchFamily="2" charset="2"/>
              </a:rPr>
              <a:t> </a:t>
            </a:r>
            <a:r>
              <a:rPr lang="en-US" altLang="ko-KR" sz="1800" dirty="0" smtClean="0">
                <a:sym typeface="Wingdings" pitchFamily="2" charset="2"/>
              </a:rPr>
              <a:t> </a:t>
            </a:r>
            <a:r>
              <a:rPr lang="en-US" altLang="ko-KR" sz="2800" dirty="0" smtClean="0">
                <a:sym typeface="Wingdings" pitchFamily="2" charset="2"/>
              </a:rPr>
              <a:t>  </a:t>
            </a:r>
            <a:r>
              <a:rPr lang="en-US" altLang="ko-KR" sz="2800" dirty="0" smtClean="0">
                <a:solidFill>
                  <a:srgbClr val="FF0000"/>
                </a:solidFill>
                <a:sym typeface="Wingdings" pitchFamily="2" charset="2"/>
              </a:rPr>
              <a:t>2 </a:t>
            </a:r>
            <a:r>
              <a:rPr lang="ko-KR" altLang="en-US" sz="2800" dirty="0" smtClean="0">
                <a:solidFill>
                  <a:srgbClr val="FF0000"/>
                </a:solidFill>
                <a:sym typeface="Wingdings" pitchFamily="2" charset="2"/>
              </a:rPr>
              <a:t>만  </a:t>
            </a:r>
            <a:r>
              <a:rPr lang="en-US" altLang="ko-KR" sz="2800" dirty="0" smtClean="0">
                <a:solidFill>
                  <a:srgbClr val="FF0000"/>
                </a:solidFill>
                <a:sym typeface="Wingdings" pitchFamily="2" charset="2"/>
              </a:rPr>
              <a:t>5</a:t>
            </a:r>
            <a:r>
              <a:rPr lang="ko-KR" altLang="en-US" sz="2800" dirty="0" smtClean="0">
                <a:solidFill>
                  <a:srgbClr val="FF0000"/>
                </a:solidFill>
                <a:sym typeface="Wingdings" pitchFamily="2" charset="2"/>
              </a:rPr>
              <a:t>천원  </a:t>
            </a:r>
            <a:r>
              <a:rPr lang="ko-KR" altLang="en-US" sz="1800" dirty="0" err="1" smtClean="0">
                <a:sym typeface="Wingdings" pitchFamily="2" charset="2"/>
              </a:rPr>
              <a:t>기초수급자무료</a:t>
            </a:r>
            <a:endParaRPr lang="en-US" altLang="ko-KR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ko-KR" altLang="en-US" sz="1800" dirty="0" smtClean="0">
                <a:sym typeface="Wingdings" pitchFamily="2" charset="2"/>
              </a:rPr>
              <a:t>욕창예방</a:t>
            </a:r>
            <a:r>
              <a:rPr lang="en-US" altLang="ko-KR" sz="1800" dirty="0" smtClean="0">
                <a:sym typeface="Wingdings" pitchFamily="2" charset="2"/>
              </a:rPr>
              <a:t>                              25</a:t>
            </a:r>
            <a:r>
              <a:rPr lang="ko-KR" altLang="en-US" sz="1800" dirty="0" smtClean="0">
                <a:sym typeface="Wingdings" pitchFamily="2" charset="2"/>
              </a:rPr>
              <a:t>만원 </a:t>
            </a:r>
            <a:r>
              <a:rPr lang="en-US" altLang="ko-KR" sz="1800" dirty="0" smtClean="0">
                <a:sym typeface="Wingdings" pitchFamily="2" charset="2"/>
              </a:rPr>
              <a:t>  </a:t>
            </a:r>
            <a:r>
              <a:rPr lang="en-US" altLang="ko-KR" sz="2800" dirty="0" smtClean="0">
                <a:sym typeface="Wingdings" pitchFamily="2" charset="2"/>
              </a:rPr>
              <a:t>  </a:t>
            </a:r>
            <a:r>
              <a:rPr lang="en-US" altLang="ko-KR" sz="2800" dirty="0" smtClean="0">
                <a:solidFill>
                  <a:srgbClr val="FF0000"/>
                </a:solidFill>
                <a:sym typeface="Wingdings" pitchFamily="2" charset="2"/>
              </a:rPr>
              <a:t>2 </a:t>
            </a:r>
            <a:r>
              <a:rPr lang="ko-KR" altLang="en-US" sz="2800" dirty="0" smtClean="0">
                <a:solidFill>
                  <a:srgbClr val="FF0000"/>
                </a:solidFill>
                <a:sym typeface="Wingdings" pitchFamily="2" charset="2"/>
              </a:rPr>
              <a:t>만  </a:t>
            </a:r>
            <a:r>
              <a:rPr lang="en-US" altLang="ko-KR" sz="2800" dirty="0" smtClean="0">
                <a:solidFill>
                  <a:srgbClr val="FF0000"/>
                </a:solidFill>
                <a:sym typeface="Wingdings" pitchFamily="2" charset="2"/>
              </a:rPr>
              <a:t>5</a:t>
            </a:r>
            <a:r>
              <a:rPr lang="ko-KR" altLang="en-US" sz="2800" dirty="0" smtClean="0">
                <a:solidFill>
                  <a:srgbClr val="FF0000"/>
                </a:solidFill>
                <a:sym typeface="Wingdings" pitchFamily="2" charset="2"/>
              </a:rPr>
              <a:t>천원  </a:t>
            </a:r>
            <a:r>
              <a:rPr lang="ko-KR" altLang="en-US" sz="1800" dirty="0" err="1" smtClean="0">
                <a:sym typeface="Wingdings" pitchFamily="2" charset="2"/>
              </a:rPr>
              <a:t>기초수급자무료</a:t>
            </a:r>
            <a:endParaRPr lang="en-US" altLang="ko-KR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ko-KR" altLang="en-US" sz="1800" dirty="0" smtClean="0">
                <a:sym typeface="Wingdings" pitchFamily="2" charset="2"/>
              </a:rPr>
              <a:t>매트리스</a:t>
            </a:r>
            <a:endParaRPr lang="en-US" altLang="ko-KR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altLang="ko-KR" sz="1800" dirty="0"/>
              <a:t> </a:t>
            </a:r>
            <a:r>
              <a:rPr lang="en-US" altLang="ko-KR" sz="1800" dirty="0" smtClean="0"/>
              <a:t>                                    </a:t>
            </a:r>
            <a:r>
              <a:rPr lang="ko-KR" alt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호흡기 질환</a:t>
            </a:r>
            <a:endParaRPr lang="en-US" altLang="ko-KR" sz="28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ko-KR" altLang="en-US" sz="1800" dirty="0" smtClean="0">
                <a:sym typeface="Wingdings" pitchFamily="2" charset="2"/>
              </a:rPr>
              <a:t>산소 발생기</a:t>
            </a:r>
            <a:r>
              <a:rPr lang="en-US" altLang="ko-KR" sz="1800" dirty="0" smtClean="0">
                <a:sym typeface="Wingdings" pitchFamily="2" charset="2"/>
              </a:rPr>
              <a:t>:                         </a:t>
            </a:r>
            <a:r>
              <a:rPr lang="ko-KR" altLang="en-US" sz="1800" dirty="0" smtClean="0">
                <a:sym typeface="Wingdings" pitchFamily="2" charset="2"/>
              </a:rPr>
              <a:t>월</a:t>
            </a:r>
            <a:r>
              <a:rPr lang="en-US" altLang="ko-KR" sz="1800" dirty="0" smtClean="0">
                <a:sym typeface="Wingdings" pitchFamily="2" charset="2"/>
              </a:rPr>
              <a:t>12</a:t>
            </a:r>
            <a:r>
              <a:rPr lang="ko-KR" altLang="en-US" sz="1800" dirty="0" smtClean="0">
                <a:sym typeface="Wingdings" pitchFamily="2" charset="2"/>
              </a:rPr>
              <a:t>만원 </a:t>
            </a:r>
            <a:r>
              <a:rPr lang="en-US" altLang="ko-KR" sz="1800" dirty="0" smtClean="0">
                <a:sym typeface="Wingdings" pitchFamily="2" charset="2"/>
              </a:rPr>
              <a:t>  </a:t>
            </a:r>
            <a:r>
              <a:rPr lang="en-US" altLang="ko-KR" sz="2800" dirty="0" smtClean="0">
                <a:sym typeface="Wingdings" pitchFamily="2" charset="2"/>
              </a:rPr>
              <a:t> </a:t>
            </a:r>
            <a:r>
              <a:rPr lang="en-US" altLang="ko-KR" sz="2800" dirty="0" smtClean="0">
                <a:solidFill>
                  <a:srgbClr val="FF0000"/>
                </a:solidFill>
                <a:sym typeface="Wingdings" pitchFamily="2" charset="2"/>
              </a:rPr>
              <a:t>1 </a:t>
            </a:r>
            <a:r>
              <a:rPr lang="ko-KR" altLang="en-US" sz="2800" dirty="0" smtClean="0">
                <a:solidFill>
                  <a:srgbClr val="FF0000"/>
                </a:solidFill>
                <a:sym typeface="Wingdings" pitchFamily="2" charset="2"/>
              </a:rPr>
              <a:t>만  </a:t>
            </a:r>
            <a:r>
              <a:rPr lang="en-US" altLang="ko-KR" sz="2800" dirty="0">
                <a:solidFill>
                  <a:srgbClr val="FF0000"/>
                </a:solidFill>
                <a:sym typeface="Wingdings" pitchFamily="2" charset="2"/>
              </a:rPr>
              <a:t>2</a:t>
            </a:r>
            <a:r>
              <a:rPr lang="ko-KR" altLang="en-US" sz="2800" dirty="0" smtClean="0">
                <a:solidFill>
                  <a:srgbClr val="FF0000"/>
                </a:solidFill>
                <a:sym typeface="Wingdings" pitchFamily="2" charset="2"/>
              </a:rPr>
              <a:t>천원 </a:t>
            </a:r>
            <a:r>
              <a:rPr lang="ko-KR" altLang="en-US" sz="1800" dirty="0" err="1" smtClean="0">
                <a:sym typeface="Wingdings" pitchFamily="2" charset="2"/>
              </a:rPr>
              <a:t>기초수급자무료</a:t>
            </a:r>
            <a:endParaRPr lang="en-US" altLang="ko-KR" sz="1800" dirty="0" smtClean="0">
              <a:sym typeface="Wingdings" pitchFamily="2" charset="2"/>
            </a:endParaRPr>
          </a:p>
          <a:p>
            <a:pPr>
              <a:buNone/>
            </a:pPr>
            <a:r>
              <a:rPr lang="en-US" altLang="ko-KR" sz="1800" dirty="0">
                <a:sym typeface="Wingdings" pitchFamily="2" charset="2"/>
              </a:rPr>
              <a:t> </a:t>
            </a:r>
            <a:r>
              <a:rPr lang="en-US" altLang="ko-KR" sz="1800" dirty="0" smtClean="0">
                <a:sym typeface="Wingdings" pitchFamily="2" charset="2"/>
              </a:rPr>
              <a:t>                 </a:t>
            </a:r>
          </a:p>
          <a:p>
            <a:pPr>
              <a:buNone/>
            </a:pPr>
            <a:r>
              <a:rPr lang="en-US" altLang="ko-KR" sz="1800" dirty="0">
                <a:sym typeface="Wingdings" pitchFamily="2" charset="2"/>
              </a:rPr>
              <a:t> </a:t>
            </a:r>
            <a:r>
              <a:rPr lang="en-US" altLang="ko-KR" sz="1800" dirty="0" smtClean="0">
                <a:sym typeface="Wingdings" pitchFamily="2" charset="2"/>
              </a:rPr>
              <a:t>                         </a:t>
            </a:r>
            <a:r>
              <a:rPr lang="ko-KR" alt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sym typeface="Wingdings" pitchFamily="2" charset="2"/>
              </a:rPr>
              <a:t>당뇨질환 </a:t>
            </a:r>
            <a:r>
              <a:rPr lang="en-US" altLang="ko-KR" sz="2800" dirty="0" smtClean="0">
                <a:solidFill>
                  <a:schemeClr val="tx2">
                    <a:lumMod val="60000"/>
                    <a:lumOff val="40000"/>
                  </a:schemeClr>
                </a:solidFill>
                <a:sym typeface="Wingdings" pitchFamily="2" charset="2"/>
              </a:rPr>
              <a:t>(</a:t>
            </a:r>
            <a:r>
              <a:rPr lang="ko-KR" alt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sym typeface="Wingdings" pitchFamily="2" charset="2"/>
              </a:rPr>
              <a:t>인슐린 맞으시는 분</a:t>
            </a:r>
            <a:r>
              <a:rPr lang="en-US" altLang="ko-KR" sz="2800" dirty="0" smtClean="0">
                <a:solidFill>
                  <a:schemeClr val="tx2">
                    <a:lumMod val="60000"/>
                    <a:lumOff val="40000"/>
                  </a:schemeClr>
                </a:solidFill>
                <a:sym typeface="Wingdings" pitchFamily="2" charset="2"/>
              </a:rPr>
              <a:t>)</a:t>
            </a:r>
          </a:p>
          <a:p>
            <a:pPr>
              <a:buNone/>
            </a:pPr>
            <a:r>
              <a:rPr lang="en-US" altLang="ko-KR" sz="1800" dirty="0" smtClean="0">
                <a:sym typeface="Wingdings" pitchFamily="2" charset="2"/>
              </a:rPr>
              <a:t>            90</a:t>
            </a:r>
            <a:r>
              <a:rPr lang="ko-KR" altLang="en-US" sz="1800" dirty="0" smtClean="0">
                <a:sym typeface="Wingdings" pitchFamily="2" charset="2"/>
              </a:rPr>
              <a:t>일 동안 당뇨시험지 </a:t>
            </a:r>
            <a:r>
              <a:rPr lang="en-US" altLang="ko-KR" sz="1800" dirty="0" smtClean="0">
                <a:sym typeface="Wingdings" pitchFamily="2" charset="2"/>
              </a:rPr>
              <a:t>, </a:t>
            </a:r>
            <a:r>
              <a:rPr lang="ko-KR" altLang="en-US" sz="1800" dirty="0" smtClean="0">
                <a:sym typeface="Wingdings" pitchFamily="2" charset="2"/>
              </a:rPr>
              <a:t>인슐린주사바늘 </a:t>
            </a:r>
            <a:r>
              <a:rPr lang="en-US" altLang="ko-KR" sz="1800" dirty="0" smtClean="0">
                <a:sym typeface="Wingdings" pitchFamily="2" charset="2"/>
              </a:rPr>
              <a:t>, </a:t>
            </a:r>
            <a:r>
              <a:rPr lang="ko-KR" altLang="en-US" sz="1800" dirty="0" smtClean="0">
                <a:sym typeface="Wingdings" pitchFamily="2" charset="2"/>
              </a:rPr>
              <a:t>인슐린 주사기 </a:t>
            </a:r>
            <a:r>
              <a:rPr lang="en-US" altLang="ko-KR" sz="1800" dirty="0" smtClean="0">
                <a:sym typeface="Wingdings" pitchFamily="2" charset="2"/>
              </a:rPr>
              <a:t>,</a:t>
            </a:r>
            <a:r>
              <a:rPr lang="ko-KR" altLang="en-US" sz="1800" dirty="0" err="1" smtClean="0">
                <a:sym typeface="Wingdings" pitchFamily="2" charset="2"/>
              </a:rPr>
              <a:t>채혈침</a:t>
            </a:r>
            <a:r>
              <a:rPr lang="ko-KR" altLang="en-US" sz="1800" dirty="0" smtClean="0">
                <a:sym typeface="Wingdings" pitchFamily="2" charset="2"/>
              </a:rPr>
              <a:t> 지원 </a:t>
            </a:r>
            <a:endParaRPr lang="en-US" altLang="ko-KR" sz="1800" dirty="0">
              <a:sym typeface="Wingdings" pitchFamily="2" charset="2"/>
            </a:endParaRPr>
          </a:p>
          <a:p>
            <a:pPr>
              <a:buNone/>
            </a:pPr>
            <a:r>
              <a:rPr lang="en-US" altLang="ko-KR" sz="1800" dirty="0" smtClean="0">
                <a:sym typeface="Wingdings" pitchFamily="2" charset="2"/>
              </a:rPr>
              <a:t>                                      81,000</a:t>
            </a:r>
            <a:r>
              <a:rPr lang="ko-KR" altLang="en-US" sz="1800" dirty="0" smtClean="0">
                <a:sym typeface="Wingdings" pitchFamily="2" charset="2"/>
              </a:rPr>
              <a:t>원  </a:t>
            </a:r>
            <a:r>
              <a:rPr lang="en-US" altLang="ko-KR" sz="1800" dirty="0" smtClean="0">
                <a:sym typeface="Wingdings" pitchFamily="2" charset="2"/>
              </a:rPr>
              <a:t> </a:t>
            </a:r>
            <a:r>
              <a:rPr lang="ko-KR" altLang="en-US" sz="1800" dirty="0" smtClean="0">
                <a:sym typeface="Wingdings" pitchFamily="2" charset="2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sym typeface="Wingdings" pitchFamily="2" charset="2"/>
              </a:rPr>
              <a:t>8,100</a:t>
            </a:r>
            <a:r>
              <a:rPr lang="ko-KR" altLang="en-US" sz="2800" dirty="0" smtClean="0">
                <a:solidFill>
                  <a:srgbClr val="FF0000"/>
                </a:solidFill>
                <a:sym typeface="Wingdings" pitchFamily="2" charset="2"/>
              </a:rPr>
              <a:t>원</a:t>
            </a:r>
            <a:endParaRPr lang="en-US" altLang="ko-KR" sz="2800" dirty="0" smtClean="0">
              <a:solidFill>
                <a:srgbClr val="FF0000"/>
              </a:solidFill>
              <a:sym typeface="Wingdings" pitchFamily="2" charset="2"/>
            </a:endParaRPr>
          </a:p>
          <a:p>
            <a:pPr>
              <a:buNone/>
            </a:pPr>
            <a:endParaRPr lang="en-US" altLang="ko-KR" sz="1800" dirty="0"/>
          </a:p>
          <a:p>
            <a:pPr>
              <a:buNone/>
            </a:pPr>
            <a:endParaRPr lang="ko-KR" altLang="en-US" sz="1800" dirty="0"/>
          </a:p>
        </p:txBody>
      </p:sp>
      <p:sp>
        <p:nvSpPr>
          <p:cNvPr id="4" name="제목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329642" cy="725470"/>
          </a:xfrm>
        </p:spPr>
        <p:txBody>
          <a:bodyPr>
            <a:normAutofit fontScale="90000"/>
          </a:bodyPr>
          <a:lstStyle/>
          <a:p>
            <a:r>
              <a:rPr lang="ko-KR" altLang="en-US" sz="3100" dirty="0" smtClean="0">
                <a:solidFill>
                  <a:srgbClr val="FF0000"/>
                </a:solidFill>
              </a:rPr>
              <a:t>장애인</a:t>
            </a:r>
            <a:r>
              <a:rPr lang="en-US" altLang="ko-KR" sz="3100" dirty="0" smtClean="0">
                <a:solidFill>
                  <a:srgbClr val="FF0000"/>
                </a:solidFill>
              </a:rPr>
              <a:t>, </a:t>
            </a:r>
            <a:r>
              <a:rPr lang="ko-KR" altLang="en-US" sz="3100" dirty="0" smtClean="0">
                <a:solidFill>
                  <a:srgbClr val="FF0000"/>
                </a:solidFill>
              </a:rPr>
              <a:t>호흡기질환</a:t>
            </a:r>
            <a:r>
              <a:rPr lang="en-US" altLang="ko-KR" sz="3100" dirty="0" smtClean="0">
                <a:solidFill>
                  <a:srgbClr val="FF0000"/>
                </a:solidFill>
              </a:rPr>
              <a:t>, </a:t>
            </a:r>
            <a:r>
              <a:rPr lang="ko-KR" altLang="en-US" sz="3100" dirty="0" smtClean="0">
                <a:solidFill>
                  <a:srgbClr val="FF0000"/>
                </a:solidFill>
              </a:rPr>
              <a:t>당뇨환자 </a:t>
            </a:r>
            <a:r>
              <a:rPr lang="ko-KR" altLang="en-US" sz="2400" dirty="0" err="1" smtClean="0"/>
              <a:t>를</a:t>
            </a:r>
            <a:r>
              <a:rPr lang="ko-KR" altLang="en-US" sz="2400" dirty="0" smtClean="0"/>
              <a:t> 위한 </a:t>
            </a:r>
            <a:r>
              <a:rPr lang="ko-KR" altLang="en-US" sz="3600" dirty="0" smtClean="0">
                <a:solidFill>
                  <a:srgbClr val="FF0000"/>
                </a:solidFill>
              </a:rPr>
              <a:t>국가지원</a:t>
            </a:r>
            <a:r>
              <a:rPr lang="ko-KR" altLang="en-US" sz="2400" dirty="0" smtClean="0"/>
              <a:t> 안내</a:t>
            </a:r>
            <a:endParaRPr lang="ko-KR" alt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1714480" y="1785926"/>
            <a:ext cx="1643074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지체장애 </a:t>
            </a:r>
            <a:r>
              <a:rPr lang="en-US" altLang="ko-KR" sz="1200" dirty="0" smtClean="0"/>
              <a:t>,</a:t>
            </a:r>
            <a:r>
              <a:rPr lang="ko-KR" altLang="en-US" sz="1200" dirty="0" err="1" smtClean="0"/>
              <a:t>뇌병변장애</a:t>
            </a:r>
            <a:endParaRPr lang="en-US" altLang="ko-KR" sz="1200" dirty="0" smtClean="0"/>
          </a:p>
          <a:p>
            <a:endParaRPr lang="en-US" altLang="ko-KR" sz="1200" dirty="0"/>
          </a:p>
          <a:p>
            <a:r>
              <a:rPr lang="ko-KR" altLang="en-US" sz="1200" dirty="0" smtClean="0"/>
              <a:t>심장장애</a:t>
            </a:r>
            <a:r>
              <a:rPr lang="en-US" altLang="ko-KR" sz="1200" dirty="0" smtClean="0"/>
              <a:t>, </a:t>
            </a:r>
            <a:r>
              <a:rPr lang="ko-KR" altLang="en-US" sz="1200" dirty="0" smtClean="0"/>
              <a:t>호흡기장애</a:t>
            </a:r>
            <a:endParaRPr lang="ko-KR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1714480" y="2714620"/>
            <a:ext cx="1643074" cy="2769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지체장애    </a:t>
            </a:r>
            <a:r>
              <a:rPr lang="en-US" altLang="ko-KR" sz="1200" dirty="0" smtClean="0"/>
              <a:t>1.2</a:t>
            </a:r>
            <a:r>
              <a:rPr lang="ko-KR" altLang="en-US" sz="1200" dirty="0" smtClean="0"/>
              <a:t>급</a:t>
            </a:r>
            <a:endParaRPr lang="ko-KR" altLang="en-US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1714480" y="1214422"/>
            <a:ext cx="1643074" cy="2769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지체장애   </a:t>
            </a:r>
            <a:r>
              <a:rPr lang="en-US" altLang="ko-KR" sz="1200" dirty="0" smtClean="0"/>
              <a:t>6</a:t>
            </a:r>
            <a:r>
              <a:rPr lang="ko-KR" altLang="en-US" sz="1200" dirty="0" err="1" smtClean="0"/>
              <a:t>급이상</a:t>
            </a:r>
            <a:endParaRPr lang="ko-KR" alt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1714480" y="3286124"/>
            <a:ext cx="1643074" cy="46166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지체장애    </a:t>
            </a:r>
            <a:r>
              <a:rPr lang="en-US" altLang="ko-KR" sz="1200" dirty="0" smtClean="0"/>
              <a:t>1.2</a:t>
            </a:r>
            <a:r>
              <a:rPr lang="ko-KR" altLang="en-US" sz="1200" dirty="0" smtClean="0"/>
              <a:t>급</a:t>
            </a:r>
            <a:endParaRPr lang="en-US" altLang="ko-KR" sz="1200" dirty="0" smtClean="0"/>
          </a:p>
          <a:p>
            <a:r>
              <a:rPr lang="ko-KR" altLang="en-US" sz="1200" dirty="0" err="1" smtClean="0"/>
              <a:t>뇌병변</a:t>
            </a:r>
            <a:r>
              <a:rPr lang="ko-KR" altLang="en-US" sz="1200" dirty="0" smtClean="0"/>
              <a:t>       </a:t>
            </a:r>
            <a:r>
              <a:rPr lang="en-US" altLang="ko-KR" sz="1200" dirty="0" smtClean="0"/>
              <a:t>1.2</a:t>
            </a:r>
            <a:r>
              <a:rPr lang="ko-KR" altLang="en-US" sz="1200" dirty="0" smtClean="0"/>
              <a:t>급</a:t>
            </a:r>
            <a:endParaRPr lang="ko-KR" alt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1714480" y="4572008"/>
            <a:ext cx="1643074" cy="2769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ko-KR" altLang="en-US" sz="1200" dirty="0" smtClean="0"/>
              <a:t>       임대 상품</a:t>
            </a:r>
            <a:endParaRPr lang="ko-KR" alt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126</Words>
  <Application>Microsoft Office PowerPoint</Application>
  <PresentationFormat>화면 슬라이드 쇼(4:3)</PresentationFormat>
  <Paragraphs>21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장애인, 호흡기질환, 당뇨환자 를 위한 국가지원 안내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장애인, 호흡기질환, 당뇨환자 를 위한 국가지원 안내</dc:title>
  <dc:creator>Registered User</dc:creator>
  <cp:lastModifiedBy>Registered User</cp:lastModifiedBy>
  <cp:revision>12</cp:revision>
  <dcterms:created xsi:type="dcterms:W3CDTF">2018-04-12T00:24:11Z</dcterms:created>
  <dcterms:modified xsi:type="dcterms:W3CDTF">2020-05-07T05:13:49Z</dcterms:modified>
</cp:coreProperties>
</file>