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6213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2724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5404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2019-11-19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2047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2019-11-19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1982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2019-11-19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8347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2019-11-19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9757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2019-11-19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1602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2019-11-19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9801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3016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1FC4A-ACAE-441B-BD4B-E484053C1196}" type="datetimeFigureOut">
              <a:rPr lang="ko-KR" altLang="en-US" smtClean="0"/>
              <a:t>2019-11-19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0333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1FC4A-ACAE-441B-BD4B-E484053C1196}" type="datetimeFigureOut">
              <a:rPr lang="ko-KR" altLang="en-US" smtClean="0"/>
              <a:t>2019-11-19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4C7ED-85EB-424A-BAD6-6E9A5A3C072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852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80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13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39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8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78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88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와이드스크린</PresentationFormat>
  <Paragraphs>0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</cp:revision>
  <dcterms:created xsi:type="dcterms:W3CDTF">2019-11-19T08:30:58Z</dcterms:created>
  <dcterms:modified xsi:type="dcterms:W3CDTF">2019-11-19T08:36:04Z</dcterms:modified>
</cp:coreProperties>
</file>