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9" r:id="rId4"/>
    <p:sldId id="260" r:id="rId5"/>
    <p:sldId id="263" r:id="rId6"/>
  </p:sldIdLst>
  <p:sldSz cx="9144000" cy="6858000" type="screen4x3"/>
  <p:notesSz cx="6858000" cy="9144000"/>
  <p:photoAlbum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5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642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936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42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356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699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38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385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157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25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376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190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2A672-041C-4E6A-93B5-1C961441352F}" type="datetimeFigureOut">
              <a:rPr lang="ko-KR" altLang="en-US" smtClean="0"/>
              <a:t>2020-03-10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D1C47-3251-4686-AB59-D90A4755C0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403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치매-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1863"/>
            <a:ext cx="9144000" cy="4994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955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치매-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1863"/>
            <a:ext cx="9144000" cy="4994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98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치매-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2813"/>
            <a:ext cx="9144000" cy="5032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740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치매-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2813"/>
            <a:ext cx="9144000" cy="5032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356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156026664" descr="EMB00002cd039d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457200"/>
            <a:ext cx="3440112" cy="454025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3" name="모서리가 둥근 직사각형 2"/>
          <p:cNvSpPr/>
          <p:nvPr/>
        </p:nvSpPr>
        <p:spPr>
          <a:xfrm>
            <a:off x="3275856" y="1412776"/>
            <a:ext cx="3744416" cy="648072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rgbClr val="9900FF"/>
                </a:solidFill>
                <a:latin typeface="HY수평선M" pitchFamily="18" charset="-127"/>
                <a:ea typeface="HY수평선M" pitchFamily="18" charset="-127"/>
              </a:rPr>
              <a:t>샘솟는 노인복지센터</a:t>
            </a:r>
            <a:endParaRPr lang="ko-KR" altLang="en-US" sz="2800" b="1" dirty="0">
              <a:solidFill>
                <a:srgbClr val="9900FF"/>
              </a:solidFill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5259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</Words>
  <Application>Microsoft Office PowerPoint</Application>
  <PresentationFormat>화면 슬라이드 쇼(4:3)</PresentationFormat>
  <Paragraphs>1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</cp:revision>
  <dcterms:created xsi:type="dcterms:W3CDTF">2020-03-09T06:42:49Z</dcterms:created>
  <dcterms:modified xsi:type="dcterms:W3CDTF">2020-03-10T07:47:15Z</dcterms:modified>
</cp:coreProperties>
</file>