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99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4" r:id="rId40"/>
    <p:sldId id="298" r:id="rId41"/>
    <p:sldId id="297" r:id="rId42"/>
  </p:sldIdLst>
  <p:sldSz cx="10693400" cy="756126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218" y="-7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23DC2-E4E3-4332-B752-ACA4CB3BE91D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20507-7553-44C4-9E67-B58B7BCDAF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3098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1132" y="0"/>
            <a:ext cx="2682268" cy="75612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1573" y="3948660"/>
            <a:ext cx="4633807" cy="2352393"/>
          </a:xfrm>
        </p:spPr>
        <p:txBody>
          <a:bodyPr anchor="t"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851573" y="1596267"/>
            <a:ext cx="4633807" cy="2352393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4190106" y="7085185"/>
            <a:ext cx="3297130" cy="140022"/>
          </a:xfrm>
        </p:spPr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7501958" y="7057179"/>
            <a:ext cx="534670" cy="168028"/>
          </a:xfrm>
        </p:spPr>
        <p:txBody>
          <a:bodyPr/>
          <a:lstStyle>
            <a:lvl1pPr algn="r">
              <a:defRPr/>
            </a:lvl1pPr>
          </a:lstStyle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4188249" y="6941905"/>
            <a:ext cx="3298988" cy="168028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670" y="504085"/>
            <a:ext cx="4277360" cy="6301051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0050" y="0"/>
            <a:ext cx="2682268" cy="7561263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982086" y="7085185"/>
            <a:ext cx="3297130" cy="140022"/>
          </a:xfrm>
        </p:spPr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813887" y="7057179"/>
            <a:ext cx="623782" cy="168028"/>
          </a:xfrm>
        </p:spPr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980229" y="6941905"/>
            <a:ext cx="3298988" cy="16802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534670" y="2016337"/>
            <a:ext cx="3742690" cy="1932323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4670" y="3945158"/>
            <a:ext cx="3742977" cy="1609461"/>
          </a:xfrm>
        </p:spPr>
        <p:txBody>
          <a:bodyPr anchor="t">
            <a:normAutofit/>
          </a:bodyPr>
          <a:lstStyle>
            <a:lvl1pPr marL="0" indent="0" algn="r" defTabSz="1043056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3780632"/>
            <a:ext cx="3653578" cy="2940491"/>
          </a:xfrm>
        </p:spPr>
        <p:txBody>
          <a:bodyPr>
            <a:normAutofit/>
          </a:bodyPr>
          <a:lstStyle>
            <a:lvl1pPr marL="260764" indent="-208611"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504084"/>
            <a:ext cx="3653578" cy="2940491"/>
          </a:xfrm>
        </p:spPr>
        <p:txBody>
          <a:bodyPr>
            <a:normAutofit/>
          </a:bodyPr>
          <a:lstStyle>
            <a:lvl1pPr marL="260764" indent="-208611"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03147" y="504085"/>
            <a:ext cx="3297132" cy="63010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303463"/>
            <a:ext cx="4188248" cy="453325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</a:defRPr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744536"/>
            <a:ext cx="4188248" cy="2784053"/>
          </a:xfrm>
        </p:spPr>
        <p:txBody>
          <a:bodyPr anchor="t">
            <a:normAutofit/>
          </a:bodyPr>
          <a:lstStyle>
            <a:lvl1pPr marL="260764" indent="-208611"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 baseline="0"/>
            </a:lvl4pPr>
            <a:lvl5pPr>
              <a:buFont typeface="Wingdings" pitchFamily="2" charset="2"/>
              <a:buChar char="§"/>
              <a:defRPr sz="1600"/>
            </a:lvl5pPr>
            <a:lvl6pPr>
              <a:buFont typeface="Wingdings" pitchFamily="2" charset="2"/>
              <a:buChar char="§"/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669" y="3780632"/>
            <a:ext cx="4188248" cy="453325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</a:defRPr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4669" y="4233957"/>
            <a:ext cx="4188248" cy="2773122"/>
          </a:xfrm>
        </p:spPr>
        <p:txBody>
          <a:bodyPr anchor="t">
            <a:normAutofit/>
          </a:bodyPr>
          <a:lstStyle>
            <a:lvl1pPr marL="260764" indent="-208611"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03147" y="504085"/>
            <a:ext cx="3297132" cy="6301051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6472" y="504084"/>
            <a:ext cx="4633807" cy="630105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9593" y="1848309"/>
            <a:ext cx="2940685" cy="2067095"/>
          </a:xfrm>
        </p:spPr>
        <p:txBody>
          <a:bodyPr anchor="b">
            <a:normAutofit/>
          </a:bodyPr>
          <a:lstStyle>
            <a:lvl1pPr algn="r">
              <a:defRPr sz="23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446" y="1848309"/>
            <a:ext cx="5496408" cy="3864646"/>
          </a:xfrm>
        </p:spPr>
        <p:txBody>
          <a:bodyPr>
            <a:normAutofit/>
          </a:bodyPr>
          <a:lstStyle>
            <a:lvl1pPr marL="260764" indent="-208611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6040" y="3916655"/>
            <a:ext cx="2584238" cy="179629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447" y="1848309"/>
            <a:ext cx="5492842" cy="3864646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59593" y="1848309"/>
            <a:ext cx="2940685" cy="2068346"/>
          </a:xfrm>
        </p:spPr>
        <p:txBody>
          <a:bodyPr anchor="b">
            <a:normAutofit/>
          </a:bodyPr>
          <a:lstStyle>
            <a:lvl1pPr algn="r">
              <a:defRPr sz="2300" b="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6040" y="3916655"/>
            <a:ext cx="2584238" cy="179629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318819" y="0"/>
            <a:ext cx="374581" cy="756126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03147" y="504084"/>
            <a:ext cx="3297132" cy="6301053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504085"/>
            <a:ext cx="4277360" cy="630105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089390" y="7057179"/>
            <a:ext cx="623782" cy="168028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B74318-60B0-42A7-804E-2E65CF28CBC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5703149" y="7085185"/>
            <a:ext cx="3297130" cy="140022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B519F5-EBD1-4EA4-8385-AB2DC327F2C7}" type="datetimeFigureOut">
              <a:rPr lang="ko-KR" altLang="en-US" smtClean="0"/>
              <a:t>2019-11-26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01291" y="6941905"/>
            <a:ext cx="3298988" cy="168028"/>
          </a:xfrm>
          <a:prstGeom prst="rect">
            <a:avLst/>
          </a:prstGeom>
        </p:spPr>
        <p:txBody>
          <a:bodyPr vert="horz" lIns="104306" tIns="52153" rIns="104306" bIns="52153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iming>
    <p:tnLst>
      <p:par>
        <p:cTn id="1" dur="indefinite" restart="never" nodeType="tmRoot"/>
      </p:par>
    </p:tnLst>
  </p:timing>
  <p:txStyles>
    <p:titleStyle>
      <a:lvl1pPr algn="r" defTabSz="1043056" rtl="0" eaLnBrk="1" latinLnBrk="1" hangingPunct="1">
        <a:spcBef>
          <a:spcPct val="0"/>
        </a:spcBef>
        <a:buNone/>
        <a:defRPr sz="32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208611" indent="-208611" algn="l" defTabSz="1043056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21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69375" indent="-208611" algn="l" defTabSz="1043056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677986" indent="-208611" algn="l" defTabSz="1043056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886598" indent="-208611" algn="l" defTabSz="1043056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095209" indent="-208611" algn="l" defTabSz="1043056" rtl="0" eaLnBrk="1" latinLnBrk="1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303820" indent="-208611" algn="l" defTabSz="1043056" rtl="0" eaLnBrk="1" latinLnBrk="1" hangingPunct="1">
        <a:spcBef>
          <a:spcPts val="329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12431" indent="-208611" algn="l" defTabSz="1043056" rtl="0" eaLnBrk="1" latinLnBrk="1" hangingPunct="1">
        <a:spcBef>
          <a:spcPts val="329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21043" indent="-208611" algn="l" defTabSz="1043056" rtl="0" eaLnBrk="1" latinLnBrk="1" hangingPunct="1">
        <a:spcBef>
          <a:spcPts val="329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9654" indent="-208611" algn="l" defTabSz="1043056" rtl="0" eaLnBrk="1" latinLnBrk="1" hangingPunct="1">
        <a:spcBef>
          <a:spcPts val="329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3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2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1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1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4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8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0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0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0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3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5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4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2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1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2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0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9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7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4372" y="504084"/>
            <a:ext cx="6476578" cy="468235"/>
          </a:xfrm>
        </p:spPr>
        <p:txBody>
          <a:bodyPr>
            <a:normAutofit/>
          </a:bodyPr>
          <a:lstStyle/>
          <a:p>
            <a:r>
              <a:rPr lang="ko-KR" altLang="en-US" sz="2000" dirty="0" smtClean="0">
                <a:solidFill>
                  <a:srgbClr val="C00000"/>
                </a:solidFill>
              </a:rPr>
              <a:t>우리가 가볍게 행했던 일들이 </a:t>
            </a:r>
            <a:r>
              <a:rPr lang="en-US" altLang="ko-KR" sz="2000" dirty="0" smtClean="0">
                <a:solidFill>
                  <a:srgbClr val="C00000"/>
                </a:solidFill>
              </a:rPr>
              <a:t>“</a:t>
            </a:r>
            <a:r>
              <a:rPr lang="ko-KR" altLang="en-US" sz="2000" dirty="0" smtClean="0">
                <a:solidFill>
                  <a:srgbClr val="C00000"/>
                </a:solidFill>
              </a:rPr>
              <a:t>학대</a:t>
            </a:r>
            <a:r>
              <a:rPr lang="en-US" altLang="ko-KR" sz="2000" dirty="0" smtClean="0">
                <a:solidFill>
                  <a:srgbClr val="C00000"/>
                </a:solidFill>
              </a:rPr>
              <a:t>”</a:t>
            </a:r>
            <a:r>
              <a:rPr lang="ko-KR" altLang="en-US" sz="2000" dirty="0" smtClean="0">
                <a:solidFill>
                  <a:srgbClr val="C00000"/>
                </a:solidFill>
              </a:rPr>
              <a:t>였을지도 모릅니다</a:t>
            </a:r>
            <a:r>
              <a:rPr lang="en-US" altLang="ko-KR" sz="2000" dirty="0" smtClean="0">
                <a:solidFill>
                  <a:srgbClr val="C00000"/>
                </a:solidFill>
              </a:rPr>
              <a:t>.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450" y="1270794"/>
            <a:ext cx="7048500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2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44756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1294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4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7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7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5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2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1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4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9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9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5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98429" y="396256"/>
            <a:ext cx="4176464" cy="288031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dirty="0" smtClean="0">
                <a:solidFill>
                  <a:srgbClr val="C00000"/>
                </a:solidFill>
              </a:rPr>
              <a:t>노인보호전문기관 안내</a:t>
            </a:r>
            <a:endParaRPr lang="ko-KR" altLang="en-US" dirty="0">
              <a:solidFill>
                <a:srgbClr val="C0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" y="828303"/>
            <a:ext cx="10058400" cy="628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08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3400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5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복합">
  <a:themeElements>
    <a:clrScheme name="복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복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복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12</TotalTime>
  <Words>12</Words>
  <Application>Microsoft Office PowerPoint</Application>
  <PresentationFormat>사용자 지정</PresentationFormat>
  <Paragraphs>2</Paragraphs>
  <Slides>41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2" baseType="lpstr">
      <vt:lpstr>복합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우리가 가볍게 행했던 일들이 “학대”였을지도 모릅니다.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노인보호전문기관 안내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User-5</cp:lastModifiedBy>
  <cp:revision>4</cp:revision>
  <dcterms:created xsi:type="dcterms:W3CDTF">2017-12-12T01:08:18Z</dcterms:created>
  <dcterms:modified xsi:type="dcterms:W3CDTF">2019-11-26T06:03:57Z</dcterms:modified>
</cp:coreProperties>
</file>