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5" d="100"/>
          <a:sy n="65" d="100"/>
        </p:scale>
        <p:origin x="33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0062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980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327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181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0702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55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959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299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58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54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912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AE859-3DB3-4AFB-B306-E8A2BCD4F0CD}" type="datetimeFigureOut">
              <a:rPr lang="ko-KR" altLang="en-US" smtClean="0"/>
              <a:t>2021-05-21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377D3-428D-4622-B227-CCB42FA860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206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BE000527-AF1D-4400-A147-CC7A529C8DA7}"/>
              </a:ext>
            </a:extLst>
          </p:cNvPr>
          <p:cNvGrpSpPr/>
          <p:nvPr/>
        </p:nvGrpSpPr>
        <p:grpSpPr>
          <a:xfrm>
            <a:off x="0" y="1067697"/>
            <a:ext cx="6857999" cy="9812303"/>
            <a:chOff x="0" y="1067697"/>
            <a:chExt cx="6857999" cy="9812303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9EF8FDD7-D5C8-4CF9-B67F-AFF1ECCD5D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299" t="2788" r="7107"/>
            <a:stretch/>
          </p:blipFill>
          <p:spPr>
            <a:xfrm>
              <a:off x="0" y="1858295"/>
              <a:ext cx="6857999" cy="902170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BDE233D-16B1-4BC9-B8F4-E9D3C6FE3211}"/>
                </a:ext>
              </a:extLst>
            </p:cNvPr>
            <p:cNvSpPr txBox="1"/>
            <p:nvPr/>
          </p:nvSpPr>
          <p:spPr>
            <a:xfrm>
              <a:off x="0" y="1067697"/>
              <a:ext cx="251222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</a:rPr>
                <a:t>[</a:t>
              </a:r>
              <a:r>
                <a:rPr lang="ko-KR" altLang="en-US" sz="1600" b="1" dirty="0">
                  <a:solidFill>
                    <a:schemeClr val="bg2">
                      <a:lumMod val="50000"/>
                    </a:schemeClr>
                  </a:solidFill>
                </a:rPr>
                <a:t>이용료 안내</a:t>
              </a:r>
              <a:r>
                <a:rPr lang="en-US" altLang="ko-KR" sz="1600" b="1" dirty="0">
                  <a:solidFill>
                    <a:schemeClr val="bg2">
                      <a:lumMod val="50000"/>
                    </a:schemeClr>
                  </a:solidFill>
                </a:rPr>
                <a:t>]</a:t>
              </a:r>
            </a:p>
            <a:p>
              <a:endParaRPr lang="en-US" altLang="ko-KR" sz="1300" dirty="0">
                <a:solidFill>
                  <a:schemeClr val="bg2">
                    <a:lumMod val="50000"/>
                  </a:schemeClr>
                </a:solidFill>
              </a:endParaRPr>
            </a:p>
            <a:p>
              <a:r>
                <a:rPr lang="en-US" altLang="ko-KR" sz="1300" dirty="0">
                  <a:solidFill>
                    <a:schemeClr val="bg2">
                      <a:lumMod val="50000"/>
                    </a:schemeClr>
                  </a:solidFill>
                </a:rPr>
                <a:t>2021</a:t>
              </a:r>
              <a:r>
                <a:rPr lang="ko-KR" altLang="en-US" sz="1300" dirty="0">
                  <a:solidFill>
                    <a:schemeClr val="bg2">
                      <a:lumMod val="50000"/>
                    </a:schemeClr>
                  </a:solidFill>
                </a:rPr>
                <a:t>년 등급별 월 이용료 한도액</a:t>
              </a:r>
              <a:endParaRPr lang="en-US" altLang="ko-KR" sz="13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0979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</TotalTime>
  <Words>10</Words>
  <Application>Microsoft Office PowerPoint</Application>
  <PresentationFormat>와이드스크린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34</cp:revision>
  <dcterms:created xsi:type="dcterms:W3CDTF">2020-03-06T00:23:24Z</dcterms:created>
  <dcterms:modified xsi:type="dcterms:W3CDTF">2021-05-21T02:20:53Z</dcterms:modified>
</cp:coreProperties>
</file>