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89750" cy="10021888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414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87841A14-F896-4E4E-BA1C-292BCC69C0C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부제목 2">
            <a:extLst>
              <a:ext uri="{FF2B5EF4-FFF2-40B4-BE49-F238E27FC236}">
                <a16:creationId xmlns:a16="http://schemas.microsoft.com/office/drawing/2014/main" id="{EC0782F8-45AF-42A6-B844-A572181B5BD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ko-KR" altLang="en-US"/>
              <a:t>클릭하여 마스터 부제목 스타일 편집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3A463D9E-DF5B-48DD-B5CB-13724C73A9B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E8805F-4614-4A67-B9B9-60A9C2818EED}" type="datetimeFigureOut">
              <a:rPr lang="ko-KR" altLang="en-US" smtClean="0"/>
              <a:t>2020-02-06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C76C138C-CECB-45F6-A626-58BDDB4A3A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E551B2E8-3C2C-4089-9079-E0C6AD325D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9A6A1D-BF13-41AF-B5E9-29DC0D8CEED5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94281288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454C2B4A-89CB-490F-BC36-039E6C937A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0C6540C8-44DE-40A6-9EA8-EBF80CD2314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D1CF72DE-B6E7-4648-98CE-9E24A6F176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E8805F-4614-4A67-B9B9-60A9C2818EED}" type="datetimeFigureOut">
              <a:rPr lang="ko-KR" altLang="en-US" smtClean="0"/>
              <a:t>2020-02-06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C3B66FCD-00BF-4DEF-BE68-9454B85136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2659BDF0-5C54-482F-B0D9-6BFC73C41D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9A6A1D-BF13-41AF-B5E9-29DC0D8CEED5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04393451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9AB927E6-A6EC-4947-B006-CF381ED6D5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0E219B60-D5FD-4557-92C2-1AA78ED884C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EEE99C54-409E-4CA8-A4F4-67E2A428B92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E8805F-4614-4A67-B9B9-60A9C2818EED}" type="datetimeFigureOut">
              <a:rPr lang="ko-KR" altLang="en-US" smtClean="0"/>
              <a:t>2020-02-06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134ADF97-84BC-4F18-921B-C3FE0014DC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51C154CC-6236-448E-A020-2CB84B1754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9A6A1D-BF13-41AF-B5E9-29DC0D8CEED5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88604740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9A92F8D6-8CC5-4A90-B01A-C1F3353E8F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116B8040-D4DB-4A97-8150-122A3EB6AFD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내용 개체 틀 3">
            <a:extLst>
              <a:ext uri="{FF2B5EF4-FFF2-40B4-BE49-F238E27FC236}">
                <a16:creationId xmlns:a16="http://schemas.microsoft.com/office/drawing/2014/main" id="{F7ACB9D8-22F4-4D74-B768-EAD6E7ACB7F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1C22AFCB-6F91-498A-8DE0-DFA5A0C50D9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E8805F-4614-4A67-B9B9-60A9C2818EED}" type="datetimeFigureOut">
              <a:rPr lang="ko-KR" altLang="en-US" smtClean="0"/>
              <a:t>2020-02-06</a:t>
            </a:fld>
            <a:endParaRPr lang="ko-KR" alt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2A898FDF-D142-475A-8541-CA1765415B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D72185EE-88ED-451A-98E8-8ED7676116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9A6A1D-BF13-41AF-B5E9-29DC0D8CEED5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71051920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19BC00B9-0622-4D39-B748-99570122AE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BF731F16-B5DE-4876-8C8D-77777796DF9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내용 개체 틀 3">
            <a:extLst>
              <a:ext uri="{FF2B5EF4-FFF2-40B4-BE49-F238E27FC236}">
                <a16:creationId xmlns:a16="http://schemas.microsoft.com/office/drawing/2014/main" id="{59EB2B3B-CC08-434B-84F5-D01527D1DC6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5" name="텍스트 개체 틀 4">
            <a:extLst>
              <a:ext uri="{FF2B5EF4-FFF2-40B4-BE49-F238E27FC236}">
                <a16:creationId xmlns:a16="http://schemas.microsoft.com/office/drawing/2014/main" id="{357B3B02-70AC-46E5-B6BF-8CD2CE08FF1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6" name="내용 개체 틀 5">
            <a:extLst>
              <a:ext uri="{FF2B5EF4-FFF2-40B4-BE49-F238E27FC236}">
                <a16:creationId xmlns:a16="http://schemas.microsoft.com/office/drawing/2014/main" id="{4A484F40-C2B2-4135-B7A1-E68F219CA34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7" name="날짜 개체 틀 6">
            <a:extLst>
              <a:ext uri="{FF2B5EF4-FFF2-40B4-BE49-F238E27FC236}">
                <a16:creationId xmlns:a16="http://schemas.microsoft.com/office/drawing/2014/main" id="{2FB62005-45B1-45E1-8D59-BF1C5B75CBF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E8805F-4614-4A67-B9B9-60A9C2818EED}" type="datetimeFigureOut">
              <a:rPr lang="ko-KR" altLang="en-US" smtClean="0"/>
              <a:t>2020-02-06</a:t>
            </a:fld>
            <a:endParaRPr lang="ko-KR" altLang="en-US"/>
          </a:p>
        </p:txBody>
      </p:sp>
      <p:sp>
        <p:nvSpPr>
          <p:cNvPr id="8" name="바닥글 개체 틀 7">
            <a:extLst>
              <a:ext uri="{FF2B5EF4-FFF2-40B4-BE49-F238E27FC236}">
                <a16:creationId xmlns:a16="http://schemas.microsoft.com/office/drawing/2014/main" id="{A7AE3ADB-F62E-4D12-98B3-677E51DDEA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>
            <a:extLst>
              <a:ext uri="{FF2B5EF4-FFF2-40B4-BE49-F238E27FC236}">
                <a16:creationId xmlns:a16="http://schemas.microsoft.com/office/drawing/2014/main" id="{A82FF2F4-A8D3-4152-A99E-C5B3A0ED86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9A6A1D-BF13-41AF-B5E9-29DC0D8CEED5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00299216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36F05EF5-39CE-469A-92D8-09568BD261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날짜 개체 틀 2">
            <a:extLst>
              <a:ext uri="{FF2B5EF4-FFF2-40B4-BE49-F238E27FC236}">
                <a16:creationId xmlns:a16="http://schemas.microsoft.com/office/drawing/2014/main" id="{814B0770-F7DC-4A27-BFBE-60265233CC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E8805F-4614-4A67-B9B9-60A9C2818EED}" type="datetimeFigureOut">
              <a:rPr lang="ko-KR" altLang="en-US" smtClean="0"/>
              <a:t>2020-02-06</a:t>
            </a:fld>
            <a:endParaRPr lang="ko-KR" altLang="en-US"/>
          </a:p>
        </p:txBody>
      </p:sp>
      <p:sp>
        <p:nvSpPr>
          <p:cNvPr id="4" name="바닥글 개체 틀 3">
            <a:extLst>
              <a:ext uri="{FF2B5EF4-FFF2-40B4-BE49-F238E27FC236}">
                <a16:creationId xmlns:a16="http://schemas.microsoft.com/office/drawing/2014/main" id="{FAB0D336-CA50-4C23-B3DC-1F8E901CC9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>
            <a:extLst>
              <a:ext uri="{FF2B5EF4-FFF2-40B4-BE49-F238E27FC236}">
                <a16:creationId xmlns:a16="http://schemas.microsoft.com/office/drawing/2014/main" id="{55A258BA-274E-48BC-94F6-38CF9E2538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9A6A1D-BF13-41AF-B5E9-29DC0D8CEED5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96924954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>
            <a:extLst>
              <a:ext uri="{FF2B5EF4-FFF2-40B4-BE49-F238E27FC236}">
                <a16:creationId xmlns:a16="http://schemas.microsoft.com/office/drawing/2014/main" id="{246D7D50-F759-4575-A736-476582934AD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E8805F-4614-4A67-B9B9-60A9C2818EED}" type="datetimeFigureOut">
              <a:rPr lang="ko-KR" altLang="en-US" smtClean="0"/>
              <a:t>2020-02-06</a:t>
            </a:fld>
            <a:endParaRPr lang="ko-KR" altLang="en-US"/>
          </a:p>
        </p:txBody>
      </p:sp>
      <p:sp>
        <p:nvSpPr>
          <p:cNvPr id="3" name="바닥글 개체 틀 2">
            <a:extLst>
              <a:ext uri="{FF2B5EF4-FFF2-40B4-BE49-F238E27FC236}">
                <a16:creationId xmlns:a16="http://schemas.microsoft.com/office/drawing/2014/main" id="{89AA2942-18A0-4BFF-9F54-F94217C80C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ECD2374E-93FF-4520-99F1-CD5E07AA49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9A6A1D-BF13-41AF-B5E9-29DC0D8CEED5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80157759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C4550526-A749-4681-9838-5CEEDD196D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0B3B6B29-4385-4D87-9BE9-4AC72891E28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EF47AEBD-BF0C-4391-8141-67D67EB4CED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3AE17C90-3EE6-4769-ACD4-5EAA977BF7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E8805F-4614-4A67-B9B9-60A9C2818EED}" type="datetimeFigureOut">
              <a:rPr lang="ko-KR" altLang="en-US" smtClean="0"/>
              <a:t>2020-02-06</a:t>
            </a:fld>
            <a:endParaRPr lang="ko-KR" alt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DF57AA3C-7416-4EF9-8690-741699A29B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98041353-228C-4FD7-9A63-941A814ADE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9A6A1D-BF13-41AF-B5E9-29DC0D8CEED5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07692574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CC4B219E-2F67-4008-9B30-9EB1BAD9460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그림 개체 틀 2">
            <a:extLst>
              <a:ext uri="{FF2B5EF4-FFF2-40B4-BE49-F238E27FC236}">
                <a16:creationId xmlns:a16="http://schemas.microsoft.com/office/drawing/2014/main" id="{44D0712A-94AF-49C7-9DFB-8FD0D4365DF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63EA6EB7-5E2B-4A59-81C2-CC83BFCCE88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519601CB-D15B-4BD8-B9AF-5BC48E64540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E8805F-4614-4A67-B9B9-60A9C2818EED}" type="datetimeFigureOut">
              <a:rPr lang="ko-KR" altLang="en-US" smtClean="0"/>
              <a:t>2020-02-06</a:t>
            </a:fld>
            <a:endParaRPr lang="ko-KR" alt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A211C2C3-A929-4A6A-A214-3B99917A98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B3860181-3A21-4AE8-8050-D7A5D90577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9A6A1D-BF13-41AF-B5E9-29DC0D8CEED5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03635238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599EEDE2-A3D8-4455-BEA0-182B00D79C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>
            <a:extLst>
              <a:ext uri="{FF2B5EF4-FFF2-40B4-BE49-F238E27FC236}">
                <a16:creationId xmlns:a16="http://schemas.microsoft.com/office/drawing/2014/main" id="{0D113F5D-41A1-43CF-9676-EF80DA340F0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4131EE36-6768-4656-911C-523F8C5476A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E8805F-4614-4A67-B9B9-60A9C2818EED}" type="datetimeFigureOut">
              <a:rPr lang="ko-KR" altLang="en-US" smtClean="0"/>
              <a:t>2020-02-06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703B9BB6-85E2-4310-AED1-E7F33826BD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E0428B46-77E7-46AA-94BC-189E81B5F6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9A6A1D-BF13-41AF-B5E9-29DC0D8CEED5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20334429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>
            <a:extLst>
              <a:ext uri="{FF2B5EF4-FFF2-40B4-BE49-F238E27FC236}">
                <a16:creationId xmlns:a16="http://schemas.microsoft.com/office/drawing/2014/main" id="{496BC1EC-24ED-4182-8EF6-9A2665880B3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>
            <a:extLst>
              <a:ext uri="{FF2B5EF4-FFF2-40B4-BE49-F238E27FC236}">
                <a16:creationId xmlns:a16="http://schemas.microsoft.com/office/drawing/2014/main" id="{EB4F06DE-7DC7-49FF-AA5B-3185B391327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F074282A-16E2-4DE6-9EA1-300D465B655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E8805F-4614-4A67-B9B9-60A9C2818EED}" type="datetimeFigureOut">
              <a:rPr lang="ko-KR" altLang="en-US" smtClean="0"/>
              <a:t>2020-02-06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718298FD-2C0C-4557-B19D-BF2F7D993F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E213A733-6CF1-4964-8C2D-AEDD1C8E51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9A6A1D-BF13-41AF-B5E9-29DC0D8CEED5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27548478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>
            <a:extLst>
              <a:ext uri="{FF2B5EF4-FFF2-40B4-BE49-F238E27FC236}">
                <a16:creationId xmlns:a16="http://schemas.microsoft.com/office/drawing/2014/main" id="{C7B45C7D-E55A-44BE-9069-EFA6FF54ED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C26682DC-2D16-4600-8542-27D6DE947C8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53C7A9D6-4DBE-4DD4-AABA-EB16125C0D7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6E8805F-4614-4A67-B9B9-60A9C2818EED}" type="datetimeFigureOut">
              <a:rPr lang="ko-KR" altLang="en-US" smtClean="0"/>
              <a:t>2020-02-06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FE432953-C4DA-4223-8048-45BA3F7A365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08C1DD1C-0F72-41C9-A3B6-175EDF928D7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49A6A1D-BF13-41AF-B5E9-29DC0D8CEED5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74769510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사각형: 둥근 모서리 5">
            <a:extLst>
              <a:ext uri="{FF2B5EF4-FFF2-40B4-BE49-F238E27FC236}">
                <a16:creationId xmlns:a16="http://schemas.microsoft.com/office/drawing/2014/main" id="{F40A106A-7910-4DD2-9FF0-C9378E7D7F71}"/>
              </a:ext>
            </a:extLst>
          </p:cNvPr>
          <p:cNvSpPr/>
          <p:nvPr/>
        </p:nvSpPr>
        <p:spPr>
          <a:xfrm>
            <a:off x="3036815" y="63589"/>
            <a:ext cx="4572000" cy="847288"/>
          </a:xfrm>
          <a:prstGeom prst="round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3600" dirty="0">
                <a:solidFill>
                  <a:schemeClr val="tx1"/>
                </a:solidFill>
                <a:latin typeface="궁서" panose="02030600000101010101" pitchFamily="18" charset="-127"/>
                <a:ea typeface="궁서" panose="02030600000101010101" pitchFamily="18" charset="-127"/>
              </a:rPr>
              <a:t>비상 연락망</a:t>
            </a:r>
            <a:endParaRPr lang="ko-KR" altLang="en-US" dirty="0">
              <a:latin typeface="궁서" panose="02030600000101010101" pitchFamily="18" charset="-127"/>
              <a:ea typeface="궁서" panose="02030600000101010101" pitchFamily="18" charset="-127"/>
            </a:endParaRPr>
          </a:p>
        </p:txBody>
      </p:sp>
      <p:sp>
        <p:nvSpPr>
          <p:cNvPr id="8" name="사각형: 둥근 모서리 7">
            <a:extLst>
              <a:ext uri="{FF2B5EF4-FFF2-40B4-BE49-F238E27FC236}">
                <a16:creationId xmlns:a16="http://schemas.microsoft.com/office/drawing/2014/main" id="{ED4A594A-8487-4E79-A72D-7E9FF38775A0}"/>
              </a:ext>
            </a:extLst>
          </p:cNvPr>
          <p:cNvSpPr/>
          <p:nvPr/>
        </p:nvSpPr>
        <p:spPr>
          <a:xfrm>
            <a:off x="1937857" y="1083942"/>
            <a:ext cx="7004807" cy="1031844"/>
          </a:xfrm>
          <a:prstGeom prst="roundRect">
            <a:avLst/>
          </a:prstGeom>
          <a:solidFill>
            <a:schemeClr val="accent4">
              <a:lumMod val="40000"/>
              <a:lumOff val="60000"/>
            </a:schemeClr>
          </a:solidFill>
          <a:scene3d>
            <a:camera prst="orthographicFront"/>
            <a:lightRig rig="threePt" dir="t"/>
          </a:scene3d>
          <a:sp3d>
            <a:bevelT prst="relaxedIns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2000" dirty="0">
                <a:solidFill>
                  <a:schemeClr val="tx1"/>
                </a:solidFill>
              </a:rPr>
              <a:t>     소  방  서                            </a:t>
            </a:r>
            <a:r>
              <a:rPr lang="en-US" altLang="ko-KR" sz="2000" dirty="0">
                <a:solidFill>
                  <a:schemeClr val="tx1"/>
                </a:solidFill>
              </a:rPr>
              <a:t>119</a:t>
            </a:r>
          </a:p>
          <a:p>
            <a:r>
              <a:rPr lang="ko-KR" altLang="en-US" sz="2000" dirty="0">
                <a:solidFill>
                  <a:schemeClr val="tx1"/>
                </a:solidFill>
              </a:rPr>
              <a:t>응급의료안전센터                       </a:t>
            </a:r>
            <a:r>
              <a:rPr lang="en-US" altLang="ko-KR" sz="2000" dirty="0">
                <a:solidFill>
                  <a:schemeClr val="tx1"/>
                </a:solidFill>
              </a:rPr>
              <a:t>1339</a:t>
            </a:r>
          </a:p>
          <a:p>
            <a:r>
              <a:rPr lang="ko-KR" altLang="en-US" sz="2000" dirty="0">
                <a:solidFill>
                  <a:schemeClr val="tx1"/>
                </a:solidFill>
              </a:rPr>
              <a:t>노인학대 신고기관</a:t>
            </a:r>
            <a:r>
              <a:rPr lang="en-US" altLang="ko-KR" sz="2000" dirty="0">
                <a:solidFill>
                  <a:schemeClr val="tx1"/>
                </a:solidFill>
              </a:rPr>
              <a:t>(</a:t>
            </a:r>
            <a:r>
              <a:rPr lang="ko-KR" altLang="en-US" sz="2000" dirty="0">
                <a:solidFill>
                  <a:schemeClr val="tx1"/>
                </a:solidFill>
              </a:rPr>
              <a:t>상담</a:t>
            </a:r>
            <a:r>
              <a:rPr lang="en-US" altLang="ko-KR" sz="2000" dirty="0">
                <a:solidFill>
                  <a:schemeClr val="tx1"/>
                </a:solidFill>
              </a:rPr>
              <a:t>)</a:t>
            </a:r>
            <a:r>
              <a:rPr lang="ko-KR" altLang="en-US" sz="2000" dirty="0">
                <a:solidFill>
                  <a:schemeClr val="tx1"/>
                </a:solidFill>
              </a:rPr>
              <a:t>               </a:t>
            </a:r>
            <a:r>
              <a:rPr lang="en-US" altLang="ko-KR" sz="2000" dirty="0">
                <a:solidFill>
                  <a:schemeClr val="tx1"/>
                </a:solidFill>
              </a:rPr>
              <a:t>1577-1389 </a:t>
            </a:r>
            <a:r>
              <a:rPr lang="ko-KR" altLang="en-US" sz="2000" dirty="0">
                <a:solidFill>
                  <a:schemeClr val="tx1"/>
                </a:solidFill>
              </a:rPr>
              <a:t>또는 </a:t>
            </a:r>
            <a:r>
              <a:rPr lang="en-US" altLang="ko-KR" sz="2000" dirty="0">
                <a:solidFill>
                  <a:schemeClr val="tx1"/>
                </a:solidFill>
              </a:rPr>
              <a:t>129</a:t>
            </a:r>
            <a:endParaRPr lang="ko-KR" altLang="en-US" sz="2000" dirty="0">
              <a:solidFill>
                <a:schemeClr val="tx1"/>
              </a:solidFill>
            </a:endParaRPr>
          </a:p>
        </p:txBody>
      </p:sp>
      <p:sp>
        <p:nvSpPr>
          <p:cNvPr id="10" name="사각형: 둥근 모서리 9">
            <a:extLst>
              <a:ext uri="{FF2B5EF4-FFF2-40B4-BE49-F238E27FC236}">
                <a16:creationId xmlns:a16="http://schemas.microsoft.com/office/drawing/2014/main" id="{6D007BC5-424A-4778-BB7E-F2BCB7D6E7F1}"/>
              </a:ext>
            </a:extLst>
          </p:cNvPr>
          <p:cNvSpPr/>
          <p:nvPr/>
        </p:nvSpPr>
        <p:spPr>
          <a:xfrm>
            <a:off x="1937857" y="2348916"/>
            <a:ext cx="7004807" cy="1409351"/>
          </a:xfrm>
          <a:prstGeom prst="roundRect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accent6">
                <a:lumMod val="40000"/>
                <a:lumOff val="60000"/>
              </a:schemeClr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2400" dirty="0">
                <a:solidFill>
                  <a:schemeClr val="tx1"/>
                </a:solidFill>
                <a:latin typeface="궁서" panose="02030600000101010101" pitchFamily="18" charset="-127"/>
                <a:ea typeface="궁서" panose="02030600000101010101" pitchFamily="18" charset="-127"/>
              </a:rPr>
              <a:t>참좋은재가복지센터</a:t>
            </a:r>
            <a:endParaRPr lang="en-US" altLang="ko-KR" sz="2400" dirty="0">
              <a:solidFill>
                <a:schemeClr val="tx1"/>
              </a:solidFill>
              <a:latin typeface="궁서" panose="02030600000101010101" pitchFamily="18" charset="-127"/>
              <a:ea typeface="궁서" panose="02030600000101010101" pitchFamily="18" charset="-127"/>
            </a:endParaRPr>
          </a:p>
          <a:p>
            <a:r>
              <a:rPr lang="ko-KR" altLang="en-US" dirty="0">
                <a:solidFill>
                  <a:schemeClr val="tx1"/>
                </a:solidFill>
              </a:rPr>
              <a:t>          사무실 </a:t>
            </a:r>
            <a:r>
              <a:rPr lang="en-US" altLang="ko-KR" dirty="0">
                <a:solidFill>
                  <a:schemeClr val="tx1"/>
                </a:solidFill>
              </a:rPr>
              <a:t>:                                054-272-0690</a:t>
            </a:r>
          </a:p>
          <a:p>
            <a:r>
              <a:rPr lang="ko-KR" altLang="en-US" dirty="0">
                <a:solidFill>
                  <a:schemeClr val="tx1"/>
                </a:solidFill>
              </a:rPr>
              <a:t>          센터대표   </a:t>
            </a:r>
            <a:r>
              <a:rPr lang="en-US" altLang="ko-KR" dirty="0">
                <a:solidFill>
                  <a:schemeClr val="tx1"/>
                </a:solidFill>
              </a:rPr>
              <a:t>:                           010-2020-2930</a:t>
            </a:r>
          </a:p>
          <a:p>
            <a:r>
              <a:rPr lang="ko-KR" altLang="en-US" dirty="0">
                <a:solidFill>
                  <a:schemeClr val="tx1"/>
                </a:solidFill>
              </a:rPr>
              <a:t>          센터장 </a:t>
            </a:r>
            <a:r>
              <a:rPr lang="en-US" altLang="ko-KR" dirty="0">
                <a:solidFill>
                  <a:schemeClr val="tx1"/>
                </a:solidFill>
              </a:rPr>
              <a:t>:                                010-8277-3508</a:t>
            </a:r>
          </a:p>
          <a:p>
            <a:r>
              <a:rPr lang="ko-KR" altLang="en-US" dirty="0">
                <a:solidFill>
                  <a:schemeClr val="tx1"/>
                </a:solidFill>
              </a:rPr>
              <a:t>          사회복지사 </a:t>
            </a:r>
            <a:r>
              <a:rPr lang="en-US" altLang="ko-KR" dirty="0">
                <a:solidFill>
                  <a:schemeClr val="tx1"/>
                </a:solidFill>
              </a:rPr>
              <a:t>:                          010-4687-2930</a:t>
            </a:r>
            <a:endParaRPr lang="ko-KR" altLang="en-US" dirty="0">
              <a:solidFill>
                <a:schemeClr val="tx1"/>
              </a:solidFill>
            </a:endParaRPr>
          </a:p>
        </p:txBody>
      </p:sp>
      <p:sp>
        <p:nvSpPr>
          <p:cNvPr id="12" name="화살표: 아래쪽 11">
            <a:extLst>
              <a:ext uri="{FF2B5EF4-FFF2-40B4-BE49-F238E27FC236}">
                <a16:creationId xmlns:a16="http://schemas.microsoft.com/office/drawing/2014/main" id="{0F6AAF0C-5E0E-49C7-A342-EB91CE4E3180}"/>
              </a:ext>
            </a:extLst>
          </p:cNvPr>
          <p:cNvSpPr/>
          <p:nvPr/>
        </p:nvSpPr>
        <p:spPr>
          <a:xfrm>
            <a:off x="5360565" y="2157732"/>
            <a:ext cx="45719" cy="14924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graphicFrame>
        <p:nvGraphicFramePr>
          <p:cNvPr id="13" name="표 12">
            <a:extLst>
              <a:ext uri="{FF2B5EF4-FFF2-40B4-BE49-F238E27FC236}">
                <a16:creationId xmlns:a16="http://schemas.microsoft.com/office/drawing/2014/main" id="{8CD6CA04-AB46-4F9E-80B1-629B1B5D91B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74952764"/>
              </p:ext>
            </p:extLst>
          </p:nvPr>
        </p:nvGraphicFramePr>
        <p:xfrm>
          <a:off x="1661021" y="4519177"/>
          <a:ext cx="7986318" cy="2326260"/>
        </p:xfrm>
        <a:graphic>
          <a:graphicData uri="http://schemas.openxmlformats.org/drawingml/2006/table">
            <a:tbl>
              <a:tblPr/>
              <a:tblGrid>
                <a:gridCol w="2319824">
                  <a:extLst>
                    <a:ext uri="{9D8B030D-6E8A-4147-A177-3AD203B41FA5}">
                      <a16:colId xmlns:a16="http://schemas.microsoft.com/office/drawing/2014/main" val="3269160079"/>
                    </a:ext>
                  </a:extLst>
                </a:gridCol>
                <a:gridCol w="1673335">
                  <a:extLst>
                    <a:ext uri="{9D8B030D-6E8A-4147-A177-3AD203B41FA5}">
                      <a16:colId xmlns:a16="http://schemas.microsoft.com/office/drawing/2014/main" val="1473983643"/>
                    </a:ext>
                  </a:extLst>
                </a:gridCol>
                <a:gridCol w="2212076">
                  <a:extLst>
                    <a:ext uri="{9D8B030D-6E8A-4147-A177-3AD203B41FA5}">
                      <a16:colId xmlns:a16="http://schemas.microsoft.com/office/drawing/2014/main" val="3765278423"/>
                    </a:ext>
                  </a:extLst>
                </a:gridCol>
                <a:gridCol w="1781083">
                  <a:extLst>
                    <a:ext uri="{9D8B030D-6E8A-4147-A177-3AD203B41FA5}">
                      <a16:colId xmlns:a16="http://schemas.microsoft.com/office/drawing/2014/main" val="1069423564"/>
                    </a:ext>
                  </a:extLst>
                </a:gridCol>
              </a:tblGrid>
              <a:tr h="348615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500" kern="0" spc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기관명</a:t>
                      </a:r>
                      <a:endParaRPr lang="ko-KR" altLang="en-US" sz="1000" kern="0" spc="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500" kern="0" spc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연락처</a:t>
                      </a:r>
                      <a:endParaRPr lang="ko-KR" altLang="en-US" sz="1000" kern="0" spc="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500" kern="0" spc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기관명</a:t>
                      </a:r>
                      <a:endParaRPr lang="ko-KR" altLang="en-US" sz="1000" kern="0" spc="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500" kern="0" spc="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연락처</a:t>
                      </a:r>
                      <a:endParaRPr lang="ko-KR" altLang="en-US" sz="1000" kern="0" spc="0" dirty="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03018929"/>
                  </a:ext>
                </a:extLst>
              </a:tr>
              <a:tr h="348615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kern="0" spc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포항남부소방소</a:t>
                      </a:r>
                      <a:endParaRPr lang="ko-KR" altLang="en-US" sz="1000" kern="0" spc="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0" spc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286-1193</a:t>
                      </a:r>
                      <a:endParaRPr lang="en-US" sz="1000" kern="0" spc="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kern="0" spc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포항남구보건소</a:t>
                      </a:r>
                      <a:endParaRPr lang="ko-KR" altLang="en-US" sz="1000" kern="0" spc="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0" spc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270-4004</a:t>
                      </a:r>
                      <a:endParaRPr lang="en-US" sz="1000" kern="0" spc="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47352724"/>
                  </a:ext>
                </a:extLst>
              </a:tr>
              <a:tr h="348615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kern="0" spc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포항북부소방소</a:t>
                      </a:r>
                      <a:endParaRPr lang="ko-KR" altLang="en-US" sz="1000" kern="0" spc="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0" spc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260-2119</a:t>
                      </a:r>
                      <a:endParaRPr lang="en-US" sz="1000" kern="0" spc="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kern="0" spc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포항북부보건소</a:t>
                      </a:r>
                      <a:endParaRPr lang="ko-KR" altLang="en-US" sz="1000" kern="0" spc="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0" spc="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270-4114</a:t>
                      </a:r>
                      <a:endParaRPr lang="en-US" sz="1000" kern="0" spc="0" dirty="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79654673"/>
                  </a:ext>
                </a:extLst>
              </a:tr>
              <a:tr h="348615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kern="0" spc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포항남부</a:t>
                      </a:r>
                      <a:r>
                        <a:rPr lang="en-US" altLang="ko-KR" sz="1200" kern="0" spc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119</a:t>
                      </a:r>
                      <a:r>
                        <a:rPr lang="ko-KR" altLang="en-US" sz="1200" kern="0" spc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구조대</a:t>
                      </a:r>
                      <a:endParaRPr lang="ko-KR" altLang="en-US" sz="1000" kern="0" spc="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0" spc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273-1186</a:t>
                      </a:r>
                      <a:endParaRPr lang="en-US" sz="1000" kern="0" spc="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kern="0" spc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포항남부경찰서</a:t>
                      </a:r>
                      <a:endParaRPr lang="ko-KR" altLang="en-US" sz="1000" kern="0" spc="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200" kern="0" spc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240-8324(</a:t>
                      </a:r>
                      <a:r>
                        <a:rPr lang="ko-KR" altLang="en-US" sz="1200" kern="0" spc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주</a:t>
                      </a:r>
                      <a:r>
                        <a:rPr lang="en-US" altLang="ko-KR" sz="1200" kern="0" spc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)</a:t>
                      </a:r>
                      <a:endParaRPr lang="ko-KR" altLang="en-US" sz="1000" kern="0" spc="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200" kern="0" spc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240-8329(</a:t>
                      </a:r>
                      <a:r>
                        <a:rPr lang="ko-KR" altLang="en-US" sz="1200" kern="0" spc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야</a:t>
                      </a:r>
                      <a:r>
                        <a:rPr lang="en-US" altLang="ko-KR" sz="1200" kern="0" spc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)</a:t>
                      </a:r>
                      <a:endParaRPr lang="ko-KR" altLang="en-US" sz="1000" kern="0" spc="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22385197"/>
                  </a:ext>
                </a:extLst>
              </a:tr>
              <a:tr h="348615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kern="0" spc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포항북부</a:t>
                      </a:r>
                      <a:r>
                        <a:rPr lang="en-US" altLang="ko-KR" sz="1200" kern="0" spc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119</a:t>
                      </a:r>
                      <a:r>
                        <a:rPr lang="ko-KR" altLang="en-US" sz="1200" kern="0" spc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구조대</a:t>
                      </a:r>
                      <a:endParaRPr lang="ko-KR" altLang="en-US" sz="1000" kern="0" spc="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0" spc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260-2251</a:t>
                      </a:r>
                      <a:endParaRPr lang="en-US" sz="1000" kern="0" spc="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kern="0" spc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포항세명기독병원</a:t>
                      </a:r>
                      <a:endParaRPr lang="ko-KR" altLang="en-US" sz="1000" kern="0" spc="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0" spc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289-1711</a:t>
                      </a:r>
                      <a:endParaRPr lang="en-US" sz="1000" kern="0" spc="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16739267"/>
                  </a:ext>
                </a:extLst>
              </a:tr>
              <a:tr h="347980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kern="0" spc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대이동주민센터</a:t>
                      </a:r>
                      <a:endParaRPr lang="ko-KR" altLang="en-US" sz="1000" kern="0" spc="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0" spc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270-6781</a:t>
                      </a:r>
                      <a:endParaRPr lang="en-US" sz="1000" kern="0" spc="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kern="0" spc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포항성모병원</a:t>
                      </a:r>
                      <a:endParaRPr lang="ko-KR" altLang="en-US" sz="1000" kern="0" spc="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0" spc="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260-8118</a:t>
                      </a:r>
                      <a:endParaRPr lang="en-US" sz="1000" kern="0" spc="0" dirty="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90513130"/>
                  </a:ext>
                </a:extLst>
              </a:tr>
            </a:tbl>
          </a:graphicData>
        </a:graphic>
      </p:graphicFrame>
      <p:sp>
        <p:nvSpPr>
          <p:cNvPr id="15" name="화살표: 아래쪽 14">
            <a:extLst>
              <a:ext uri="{FF2B5EF4-FFF2-40B4-BE49-F238E27FC236}">
                <a16:creationId xmlns:a16="http://schemas.microsoft.com/office/drawing/2014/main" id="{E380907E-64F5-4CDD-93FC-FFA9B473CA10}"/>
              </a:ext>
            </a:extLst>
          </p:cNvPr>
          <p:cNvSpPr/>
          <p:nvPr/>
        </p:nvSpPr>
        <p:spPr>
          <a:xfrm>
            <a:off x="5360565" y="921027"/>
            <a:ext cx="45719" cy="152764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6" name="사각형: 둥근 모서리 15">
            <a:extLst>
              <a:ext uri="{FF2B5EF4-FFF2-40B4-BE49-F238E27FC236}">
                <a16:creationId xmlns:a16="http://schemas.microsoft.com/office/drawing/2014/main" id="{B5E19B8B-DBB8-467F-8144-9CA06A72B88D}"/>
              </a:ext>
            </a:extLst>
          </p:cNvPr>
          <p:cNvSpPr/>
          <p:nvPr/>
        </p:nvSpPr>
        <p:spPr>
          <a:xfrm>
            <a:off x="1661021" y="4001547"/>
            <a:ext cx="7986318" cy="484074"/>
          </a:xfrm>
          <a:prstGeom prst="roundRect">
            <a:avLst/>
          </a:prstGeom>
          <a:solidFill>
            <a:srgbClr val="FFFF00"/>
          </a:solidFill>
          <a:ln>
            <a:noFill/>
          </a:ln>
          <a:scene3d>
            <a:camera prst="orthographicFront"/>
            <a:lightRig rig="threePt" dir="t"/>
          </a:scene3d>
          <a:sp3d>
            <a:bevelT w="139700" h="139700" prst="divo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dirty="0">
                <a:solidFill>
                  <a:schemeClr val="tx1"/>
                </a:solidFill>
              </a:rPr>
              <a:t>유 관 기 관      연락처</a:t>
            </a:r>
          </a:p>
        </p:txBody>
      </p:sp>
      <p:sp>
        <p:nvSpPr>
          <p:cNvPr id="17" name="화살표: 아래쪽 16">
            <a:extLst>
              <a:ext uri="{FF2B5EF4-FFF2-40B4-BE49-F238E27FC236}">
                <a16:creationId xmlns:a16="http://schemas.microsoft.com/office/drawing/2014/main" id="{F57E46B7-609C-4372-BA68-E4BD0B23BB72}"/>
              </a:ext>
            </a:extLst>
          </p:cNvPr>
          <p:cNvSpPr/>
          <p:nvPr/>
        </p:nvSpPr>
        <p:spPr>
          <a:xfrm>
            <a:off x="5360565" y="3800213"/>
            <a:ext cx="45719" cy="14924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92847941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맑은 고딕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52</TotalTime>
  <Words>74</Words>
  <Application>Microsoft Office PowerPoint</Application>
  <PresentationFormat>와이드스크린</PresentationFormat>
  <Paragraphs>35</Paragraphs>
  <Slides>1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4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1</vt:i4>
      </vt:variant>
    </vt:vector>
  </HeadingPairs>
  <TitlesOfParts>
    <vt:vector size="6" baseType="lpstr">
      <vt:lpstr>궁서</vt:lpstr>
      <vt:lpstr>맑은 고딕</vt:lpstr>
      <vt:lpstr>함초롬바탕</vt:lpstr>
      <vt:lpstr>Arial</vt:lpstr>
      <vt:lpstr>Office 테마</vt:lpstr>
      <vt:lpstr>PowerPoint 프레젠테이션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참좋은재가복지센터</dc:creator>
  <cp:lastModifiedBy>참좋은재가복지센터</cp:lastModifiedBy>
  <cp:revision>5</cp:revision>
  <cp:lastPrinted>2020-02-06T05:00:52Z</cp:lastPrinted>
  <dcterms:created xsi:type="dcterms:W3CDTF">2020-02-06T04:21:07Z</dcterms:created>
  <dcterms:modified xsi:type="dcterms:W3CDTF">2020-02-06T05:13:40Z</dcterms:modified>
</cp:coreProperties>
</file>