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61" r:id="rId2"/>
  </p:sldIdLst>
  <p:sldSz cx="9144000" cy="6858000" type="screen4x3"/>
  <p:notesSz cx="6888163" cy="1002188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user" initials="u" lastIdx="1" clrIdx="0">
    <p:extLst>
      <p:ext uri="{19B8F6BF-5375-455C-9EA6-DF929625EA0E}">
        <p15:presenceInfo xmlns:p15="http://schemas.microsoft.com/office/powerpoint/2012/main" xmlns="" userId="user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720" autoAdjust="0"/>
    <p:restoredTop sz="94660"/>
  </p:normalViewPr>
  <p:slideViewPr>
    <p:cSldViewPr>
      <p:cViewPr varScale="1">
        <p:scale>
          <a:sx n="110" d="100"/>
          <a:sy n="110" d="100"/>
        </p:scale>
        <p:origin x="-1740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84870" cy="502835"/>
          </a:xfrm>
          <a:prstGeom prst="rect">
            <a:avLst/>
          </a:prstGeom>
        </p:spPr>
        <p:txBody>
          <a:bodyPr vert="horz" lIns="92455" tIns="46227" rIns="92455" bIns="46227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901699" y="0"/>
            <a:ext cx="2984870" cy="502835"/>
          </a:xfrm>
          <a:prstGeom prst="rect">
            <a:avLst/>
          </a:prstGeom>
        </p:spPr>
        <p:txBody>
          <a:bodyPr vert="horz" lIns="92455" tIns="46227" rIns="92455" bIns="46227" rtlCol="0"/>
          <a:lstStyle>
            <a:lvl1pPr algn="r">
              <a:defRPr sz="1200"/>
            </a:lvl1pPr>
          </a:lstStyle>
          <a:p>
            <a:fld id="{C9918367-D25D-4E7E-BA52-1E3BC2C50C05}" type="datetimeFigureOut">
              <a:rPr lang="ko-KR" altLang="en-US" smtClean="0"/>
              <a:t>2020-11-06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89038" y="1254125"/>
            <a:ext cx="4510087" cy="33813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55" tIns="46227" rIns="92455" bIns="46227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8817" y="4823033"/>
            <a:ext cx="5510530" cy="3946119"/>
          </a:xfrm>
          <a:prstGeom prst="rect">
            <a:avLst/>
          </a:prstGeom>
        </p:spPr>
        <p:txBody>
          <a:bodyPr vert="horz" lIns="92455" tIns="46227" rIns="92455" bIns="46227" rtlCol="0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1" y="9519055"/>
            <a:ext cx="2984870" cy="502834"/>
          </a:xfrm>
          <a:prstGeom prst="rect">
            <a:avLst/>
          </a:prstGeom>
        </p:spPr>
        <p:txBody>
          <a:bodyPr vert="horz" lIns="92455" tIns="46227" rIns="92455" bIns="46227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901699" y="9519055"/>
            <a:ext cx="2984870" cy="502834"/>
          </a:xfrm>
          <a:prstGeom prst="rect">
            <a:avLst/>
          </a:prstGeom>
        </p:spPr>
        <p:txBody>
          <a:bodyPr vert="horz" lIns="92455" tIns="46227" rIns="92455" bIns="46227" rtlCol="0" anchor="b"/>
          <a:lstStyle>
            <a:lvl1pPr algn="r">
              <a:defRPr sz="1200"/>
            </a:lvl1pPr>
          </a:lstStyle>
          <a:p>
            <a:fld id="{473BAF39-3FA8-4683-9FA1-0E24FE72DB4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169076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E731AB-4F45-4772-97C9-3F7EE42D14A7}" type="datetimeFigureOut">
              <a:rPr lang="ko-KR" altLang="en-US" smtClean="0"/>
              <a:t>2020-11-06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EED3AA-D9BA-4811-B1FA-BD8C44657CD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620405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E731AB-4F45-4772-97C9-3F7EE42D14A7}" type="datetimeFigureOut">
              <a:rPr lang="ko-KR" altLang="en-US" smtClean="0"/>
              <a:t>2020-11-06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EED3AA-D9BA-4811-B1FA-BD8C44657CD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551302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E731AB-4F45-4772-97C9-3F7EE42D14A7}" type="datetimeFigureOut">
              <a:rPr lang="ko-KR" altLang="en-US" smtClean="0"/>
              <a:t>2020-11-06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EED3AA-D9BA-4811-B1FA-BD8C44657CD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156711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E731AB-4F45-4772-97C9-3F7EE42D14A7}" type="datetimeFigureOut">
              <a:rPr lang="ko-KR" altLang="en-US" smtClean="0"/>
              <a:t>2020-11-06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EED3AA-D9BA-4811-B1FA-BD8C44657CD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282066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E731AB-4F45-4772-97C9-3F7EE42D14A7}" type="datetimeFigureOut">
              <a:rPr lang="ko-KR" altLang="en-US" smtClean="0"/>
              <a:t>2020-11-06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EED3AA-D9BA-4811-B1FA-BD8C44657CD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538333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E731AB-4F45-4772-97C9-3F7EE42D14A7}" type="datetimeFigureOut">
              <a:rPr lang="ko-KR" altLang="en-US" smtClean="0"/>
              <a:t>2020-11-06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EED3AA-D9BA-4811-B1FA-BD8C44657CD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48974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E731AB-4F45-4772-97C9-3F7EE42D14A7}" type="datetimeFigureOut">
              <a:rPr lang="ko-KR" altLang="en-US" smtClean="0"/>
              <a:t>2020-11-06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EED3AA-D9BA-4811-B1FA-BD8C44657CD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378722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E731AB-4F45-4772-97C9-3F7EE42D14A7}" type="datetimeFigureOut">
              <a:rPr lang="ko-KR" altLang="en-US" smtClean="0"/>
              <a:t>2020-11-06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EED3AA-D9BA-4811-B1FA-BD8C44657CD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193732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E731AB-4F45-4772-97C9-3F7EE42D14A7}" type="datetimeFigureOut">
              <a:rPr lang="ko-KR" altLang="en-US" smtClean="0"/>
              <a:t>2020-11-06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EED3AA-D9BA-4811-B1FA-BD8C44657CD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706419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E731AB-4F45-4772-97C9-3F7EE42D14A7}" type="datetimeFigureOut">
              <a:rPr lang="ko-KR" altLang="en-US" smtClean="0"/>
              <a:t>2020-11-06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EED3AA-D9BA-4811-B1FA-BD8C44657CD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298406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E731AB-4F45-4772-97C9-3F7EE42D14A7}" type="datetimeFigureOut">
              <a:rPr lang="ko-KR" altLang="en-US" smtClean="0"/>
              <a:t>2020-11-06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EED3AA-D9BA-4811-B1FA-BD8C44657CD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066200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E731AB-4F45-4772-97C9-3F7EE42D14A7}" type="datetimeFigureOut">
              <a:rPr lang="ko-KR" altLang="en-US" smtClean="0"/>
              <a:t>2020-11-06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EED3AA-D9BA-4811-B1FA-BD8C44657CD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611802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hyperlink" Target="https://pixabay.com/ko/illustrations/%EA%BD%83-%EA%BD%83%EC%9E%8E-%EB%B4%84-%EA%BD%83%EC%9D%98-%EC%95%84%ED%8A%B8%EC%9B%8D-2336287/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3528" y="66115"/>
            <a:ext cx="51845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D이솝체" pitchFamily="18" charset="-127"/>
                <a:ea typeface="MD이솝체" pitchFamily="18" charset="-127"/>
              </a:rPr>
              <a:t> </a:t>
            </a:r>
            <a:r>
              <a:rPr lang="en-US" altLang="ko-KR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D이솝체" pitchFamily="18" charset="-127"/>
                <a:ea typeface="MD이솝체" pitchFamily="18" charset="-127"/>
              </a:rPr>
              <a:t>2020</a:t>
            </a:r>
            <a:r>
              <a:rPr lang="ko-KR" altLang="en-US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D이솝체" pitchFamily="18" charset="-127"/>
                <a:ea typeface="MD이솝체" pitchFamily="18" charset="-127"/>
              </a:rPr>
              <a:t>년 </a:t>
            </a:r>
            <a:r>
              <a:rPr lang="en-US" altLang="ko-KR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D이솝체" pitchFamily="18" charset="-127"/>
                <a:ea typeface="MD이솝체" pitchFamily="18" charset="-127"/>
              </a:rPr>
              <a:t>11</a:t>
            </a:r>
            <a:r>
              <a:rPr lang="ko-KR" altLang="en-US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D이솝체" pitchFamily="18" charset="-127"/>
                <a:ea typeface="MD이솝체" pitchFamily="18" charset="-127"/>
              </a:rPr>
              <a:t>월</a:t>
            </a:r>
            <a:r>
              <a:rPr lang="ko-KR" altLang="en-US" sz="20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D이솝체" pitchFamily="18" charset="-127"/>
                <a:ea typeface="MD이솝체" pitchFamily="18" charset="-127"/>
              </a:rPr>
              <a:t> 효 심 실 버 빌 </a:t>
            </a:r>
            <a:r>
              <a:rPr lang="ko-KR" altLang="en-US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D이솝체" pitchFamily="18" charset="-127"/>
                <a:ea typeface="MD이솝체" pitchFamily="18" charset="-127"/>
              </a:rPr>
              <a:t>소 식 지</a:t>
            </a:r>
          </a:p>
        </p:txBody>
      </p:sp>
      <p:cxnSp>
        <p:nvCxnSpPr>
          <p:cNvPr id="4" name="직선 연결선 3"/>
          <p:cNvCxnSpPr/>
          <p:nvPr/>
        </p:nvCxnSpPr>
        <p:spPr>
          <a:xfrm>
            <a:off x="143508" y="686230"/>
            <a:ext cx="5544616" cy="0"/>
          </a:xfrm>
          <a:prstGeom prst="line">
            <a:avLst/>
          </a:prstGeom>
          <a:ln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20" name="직사각형 19"/>
          <p:cNvSpPr/>
          <p:nvPr/>
        </p:nvSpPr>
        <p:spPr>
          <a:xfrm>
            <a:off x="5015118" y="5302124"/>
            <a:ext cx="1348447" cy="43088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ko-KR" altLang="en-US" sz="11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  <a:latin typeface="MD이솝체" pitchFamily="18" charset="-127"/>
                <a:ea typeface="MD이솝체" pitchFamily="18" charset="-127"/>
              </a:rPr>
              <a:t>집중하여 </a:t>
            </a:r>
            <a:r>
              <a:rPr lang="en-US" altLang="ko-KR" sz="11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  <a:latin typeface="MD이솝체" pitchFamily="18" charset="-127"/>
                <a:ea typeface="MD이솝체" pitchFamily="18" charset="-127"/>
              </a:rPr>
              <a:t>go! Go!</a:t>
            </a:r>
          </a:p>
          <a:p>
            <a:pPr algn="ctr"/>
            <a:r>
              <a:rPr lang="ko-KR" altLang="en-US" sz="1100" b="1" cap="all" spc="0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  <a:latin typeface="MD이솝체" pitchFamily="18" charset="-127"/>
                <a:ea typeface="MD이솝체" pitchFamily="18" charset="-127"/>
              </a:rPr>
              <a:t>자석 </a:t>
            </a:r>
            <a:r>
              <a:rPr lang="ko-KR" altLang="en-US" sz="1100" b="1" cap="all" spc="0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  <a:latin typeface="MD이솝체" pitchFamily="18" charset="-127"/>
                <a:ea typeface="MD이솝체" pitchFamily="18" charset="-127"/>
              </a:rPr>
              <a:t>컬링</a:t>
            </a:r>
            <a:endParaRPr lang="ko-KR" altLang="en-US" sz="11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chemeClr val="accent5">
                  <a:lumMod val="75000"/>
                </a:schemeClr>
              </a:solidFill>
              <a:effectLst>
                <a:reflection blurRad="12700" stA="28000" endPos="45000" dist="1000" dir="5400000" sy="-100000" algn="bl" rotWithShape="0"/>
              </a:effectLst>
              <a:latin typeface="MD이솝체" pitchFamily="18" charset="-127"/>
              <a:ea typeface="MD이솝체" pitchFamily="18" charset="-127"/>
            </a:endParaRPr>
          </a:p>
        </p:txBody>
      </p:sp>
      <p:sp>
        <p:nvSpPr>
          <p:cNvPr id="23" name="직사각형 22"/>
          <p:cNvSpPr/>
          <p:nvPr/>
        </p:nvSpPr>
        <p:spPr>
          <a:xfrm>
            <a:off x="7467057" y="5241923"/>
            <a:ext cx="988806" cy="43088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ko-KR" altLang="en-US" sz="11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  <a:latin typeface="MD이솝체" pitchFamily="18" charset="-127"/>
                <a:ea typeface="MD이솝체" pitchFamily="18" charset="-127"/>
              </a:rPr>
              <a:t>코로나 </a:t>
            </a:r>
            <a:endParaRPr lang="en-US" altLang="ko-KR" sz="11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chemeClr val="accent5">
                  <a:lumMod val="75000"/>
                </a:schemeClr>
              </a:solidFill>
              <a:effectLst>
                <a:reflection blurRad="12700" stA="28000" endPos="45000" dist="1000" dir="5400000" sy="-100000" algn="bl" rotWithShape="0"/>
              </a:effectLst>
              <a:latin typeface="MD이솝체" pitchFamily="18" charset="-127"/>
              <a:ea typeface="MD이솝체" pitchFamily="18" charset="-127"/>
            </a:endParaRPr>
          </a:p>
          <a:p>
            <a:pPr algn="ctr"/>
            <a:r>
              <a:rPr lang="ko-KR" altLang="en-US" sz="11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  <a:latin typeface="MD이솝체" pitchFamily="18" charset="-127"/>
                <a:ea typeface="MD이솝체" pitchFamily="18" charset="-127"/>
              </a:rPr>
              <a:t>출입 금지</a:t>
            </a:r>
            <a:endParaRPr lang="ko-KR" altLang="en-US" sz="11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chemeClr val="accent5">
                  <a:lumMod val="75000"/>
                </a:schemeClr>
              </a:solidFill>
              <a:effectLst>
                <a:reflection blurRad="12700" stA="28000" endPos="45000" dist="1000" dir="5400000" sy="-100000" algn="bl" rotWithShape="0"/>
              </a:effectLst>
              <a:latin typeface="MD이솝체" pitchFamily="18" charset="-127"/>
              <a:ea typeface="MD이솝체" pitchFamily="18" charset="-127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594274" y="1006812"/>
            <a:ext cx="2421020" cy="369332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ko-KR" altLang="en-US" b="1" dirty="0">
                <a:solidFill>
                  <a:schemeClr val="accent3">
                    <a:lumMod val="50000"/>
                  </a:schemeClr>
                </a:solidFill>
              </a:rPr>
              <a:t>★ </a:t>
            </a:r>
            <a:r>
              <a:rPr lang="en-US" altLang="ko-KR" b="1" dirty="0">
                <a:solidFill>
                  <a:schemeClr val="accent3">
                    <a:lumMod val="50000"/>
                  </a:schemeClr>
                </a:solidFill>
              </a:rPr>
              <a:t>10 </a:t>
            </a:r>
            <a:r>
              <a:rPr lang="ko-KR" altLang="en-US" b="1" dirty="0">
                <a:solidFill>
                  <a:schemeClr val="accent3">
                    <a:lumMod val="50000"/>
                  </a:schemeClr>
                </a:solidFill>
              </a:rPr>
              <a:t>월 활 동 사 진 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244763" y="906656"/>
            <a:ext cx="4006883" cy="31316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altLang="ko-KR" sz="1100" b="1" dirty="0">
              <a:latin typeface="+mj-ea"/>
              <a:ea typeface="+mj-ea"/>
            </a:endParaRPr>
          </a:p>
          <a:p>
            <a:r>
              <a:rPr lang="ko-KR" altLang="en-US" sz="1100" b="1" dirty="0">
                <a:latin typeface="+mj-ea"/>
                <a:ea typeface="+mj-ea"/>
              </a:rPr>
              <a:t>춥다 춥다 옷깃을 여미게 되는 </a:t>
            </a:r>
            <a:r>
              <a:rPr lang="en-US" altLang="ko-KR" sz="1100" b="1" dirty="0">
                <a:latin typeface="+mj-ea"/>
                <a:ea typeface="+mj-ea"/>
              </a:rPr>
              <a:t>11</a:t>
            </a:r>
            <a:r>
              <a:rPr lang="ko-KR" altLang="en-US" sz="1100" b="1" dirty="0">
                <a:latin typeface="+mj-ea"/>
                <a:ea typeface="+mj-ea"/>
              </a:rPr>
              <a:t>월 입니다</a:t>
            </a:r>
            <a:r>
              <a:rPr lang="en-US" altLang="ko-KR" sz="1100" b="1" dirty="0">
                <a:latin typeface="+mj-ea"/>
                <a:ea typeface="+mj-ea"/>
              </a:rPr>
              <a:t>.  </a:t>
            </a:r>
          </a:p>
          <a:p>
            <a:r>
              <a:rPr lang="en-US" altLang="ko-KR" sz="1100" b="1" dirty="0">
                <a:latin typeface="+mj-ea"/>
                <a:ea typeface="+mj-ea"/>
              </a:rPr>
              <a:t>11</a:t>
            </a:r>
            <a:r>
              <a:rPr lang="ko-KR" altLang="en-US" sz="1100" b="1" dirty="0">
                <a:latin typeface="+mj-ea"/>
                <a:ea typeface="+mj-ea"/>
              </a:rPr>
              <a:t>월은 가을에서 겨울로 넘어가는 가을과 겨울 계절의 중심 같습니다</a:t>
            </a:r>
            <a:r>
              <a:rPr lang="en-US" altLang="ko-KR" sz="1100" b="1" dirty="0">
                <a:latin typeface="+mj-ea"/>
                <a:ea typeface="+mj-ea"/>
              </a:rPr>
              <a:t>.  </a:t>
            </a:r>
            <a:r>
              <a:rPr lang="ko-KR" altLang="en-US" sz="1100" b="1" dirty="0">
                <a:latin typeface="+mj-ea"/>
                <a:ea typeface="+mj-ea"/>
              </a:rPr>
              <a:t>가장 중심이 되는 시작의 달이라 여기며 별 탈없이 순탄하게 흘러가는 </a:t>
            </a:r>
            <a:r>
              <a:rPr lang="en-US" altLang="ko-KR" sz="1100" b="1" dirty="0">
                <a:latin typeface="+mj-ea"/>
                <a:ea typeface="+mj-ea"/>
              </a:rPr>
              <a:t>11</a:t>
            </a:r>
            <a:r>
              <a:rPr lang="ko-KR" altLang="en-US" sz="1100" b="1" dirty="0">
                <a:latin typeface="+mj-ea"/>
                <a:ea typeface="+mj-ea"/>
              </a:rPr>
              <a:t>월이 되기를 바라며 환절기 감기 걸리지 않도록 건강관리 잘하시고 행복 가득  환하게 웃는 </a:t>
            </a:r>
            <a:r>
              <a:rPr lang="en-US" altLang="ko-KR" sz="1100" b="1" dirty="0">
                <a:latin typeface="+mj-ea"/>
                <a:ea typeface="+mj-ea"/>
              </a:rPr>
              <a:t>11</a:t>
            </a:r>
            <a:r>
              <a:rPr lang="ko-KR" altLang="en-US" sz="1100" b="1" dirty="0">
                <a:latin typeface="+mj-ea"/>
                <a:ea typeface="+mj-ea"/>
              </a:rPr>
              <a:t>월이 되길 응원합니다</a:t>
            </a:r>
            <a:r>
              <a:rPr lang="en-US" altLang="ko-KR" sz="1100" b="1" dirty="0">
                <a:latin typeface="+mj-ea"/>
                <a:ea typeface="+mj-ea"/>
              </a:rPr>
              <a:t>.</a:t>
            </a:r>
          </a:p>
          <a:p>
            <a:endParaRPr lang="en-US" altLang="ko-KR" sz="1100" b="1" dirty="0">
              <a:latin typeface="+mj-ea"/>
              <a:ea typeface="+mj-ea"/>
            </a:endParaRPr>
          </a:p>
          <a:p>
            <a:r>
              <a:rPr lang="ko-KR" altLang="en-US" sz="1100" b="1" dirty="0">
                <a:latin typeface="+mj-ea"/>
                <a:ea typeface="+mj-ea"/>
              </a:rPr>
              <a:t>코로나로 힘든 시간이 계속 되고 있지만 </a:t>
            </a:r>
            <a:r>
              <a:rPr lang="en-US" altLang="ko-KR" sz="1100" b="1" dirty="0">
                <a:latin typeface="+mj-ea"/>
                <a:ea typeface="+mj-ea"/>
              </a:rPr>
              <a:t> </a:t>
            </a:r>
            <a:r>
              <a:rPr lang="ko-KR" altLang="en-US" sz="1100" b="1" dirty="0">
                <a:latin typeface="+mj-ea"/>
                <a:ea typeface="+mj-ea"/>
              </a:rPr>
              <a:t>효심 </a:t>
            </a:r>
            <a:r>
              <a:rPr lang="ko-KR" altLang="en-US" sz="1100" b="1" dirty="0" err="1">
                <a:latin typeface="+mj-ea"/>
                <a:ea typeface="+mj-ea"/>
              </a:rPr>
              <a:t>실버빌</a:t>
            </a:r>
            <a:r>
              <a:rPr lang="ko-KR" altLang="en-US" sz="1100" b="1" dirty="0">
                <a:latin typeface="+mj-ea"/>
                <a:ea typeface="+mj-ea"/>
              </a:rPr>
              <a:t> </a:t>
            </a:r>
            <a:endParaRPr lang="en-US" altLang="ko-KR" sz="1100" b="1" dirty="0">
              <a:latin typeface="+mj-ea"/>
              <a:ea typeface="+mj-ea"/>
            </a:endParaRPr>
          </a:p>
          <a:p>
            <a:r>
              <a:rPr lang="ko-KR" altLang="en-US" sz="1100" b="1" dirty="0">
                <a:latin typeface="+mj-ea"/>
                <a:ea typeface="+mj-ea"/>
              </a:rPr>
              <a:t>어르신들께서는 즐겁게 생활하고 계십니다</a:t>
            </a:r>
            <a:r>
              <a:rPr lang="en-US" altLang="ko-KR" sz="1100" b="1" dirty="0">
                <a:latin typeface="+mj-ea"/>
                <a:ea typeface="+mj-ea"/>
              </a:rPr>
              <a:t>. </a:t>
            </a:r>
          </a:p>
          <a:p>
            <a:endParaRPr lang="en-US" altLang="ko-KR" sz="1100" b="1" dirty="0">
              <a:latin typeface="+mj-ea"/>
              <a:ea typeface="+mj-ea"/>
            </a:endParaRPr>
          </a:p>
          <a:p>
            <a:r>
              <a:rPr lang="ko-KR" altLang="en-US" sz="1100" b="1" dirty="0">
                <a:latin typeface="+mj-ea"/>
                <a:ea typeface="+mj-ea"/>
              </a:rPr>
              <a:t>아침저녁으로 쌀쌀한 날씨 따뜻한 사람의 온기가 그리워지는 계절 사랑하는 이들과 마음을 나누며 마음과 몸 모두가 따뜻한 </a:t>
            </a:r>
            <a:r>
              <a:rPr lang="en-US" altLang="ko-KR" sz="1100" b="1" dirty="0">
                <a:latin typeface="+mj-ea"/>
                <a:ea typeface="+mj-ea"/>
              </a:rPr>
              <a:t>11</a:t>
            </a:r>
            <a:r>
              <a:rPr lang="ko-KR" altLang="en-US" sz="1100" b="1" dirty="0">
                <a:latin typeface="+mj-ea"/>
                <a:ea typeface="+mj-ea"/>
              </a:rPr>
              <a:t>월이 되셨으면 합니다</a:t>
            </a:r>
            <a:r>
              <a:rPr lang="en-US" altLang="ko-KR" sz="1100" b="1" dirty="0">
                <a:latin typeface="+mj-ea"/>
                <a:ea typeface="+mj-ea"/>
              </a:rPr>
              <a:t>.</a:t>
            </a:r>
          </a:p>
          <a:p>
            <a:endParaRPr lang="en-US" altLang="ko-KR" sz="1050" b="1" dirty="0">
              <a:latin typeface="+mj-ea"/>
              <a:ea typeface="+mj-ea"/>
            </a:endParaRPr>
          </a:p>
          <a:p>
            <a:endParaRPr lang="en-US" altLang="ko-KR" sz="1100" b="1" dirty="0">
              <a:latin typeface="MD이솝체" pitchFamily="18" charset="-127"/>
              <a:ea typeface="MD이솝체" pitchFamily="18" charset="-127"/>
            </a:endParaRPr>
          </a:p>
          <a:p>
            <a:endParaRPr lang="en-US" altLang="ko-KR" sz="1100" b="1" dirty="0">
              <a:latin typeface="MD이솝체" pitchFamily="18" charset="-127"/>
              <a:ea typeface="MD이솝체" pitchFamily="18" charset="-127"/>
            </a:endParaRPr>
          </a:p>
          <a:p>
            <a:endParaRPr lang="en-US" altLang="ko-KR" sz="1100" b="1" dirty="0">
              <a:latin typeface="MD이솝체" pitchFamily="18" charset="-127"/>
              <a:ea typeface="MD이솝체" pitchFamily="18" charset="-127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323528" y="4014092"/>
            <a:ext cx="24210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D이솝체" pitchFamily="18" charset="-127"/>
                <a:ea typeface="MD이솝체" pitchFamily="18" charset="-127"/>
              </a:rPr>
              <a:t>★ 이 달 의 행 사 안 내 ★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244764" y="4390247"/>
            <a:ext cx="382318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00" b="1" dirty="0">
                <a:latin typeface="+mj-ea"/>
                <a:ea typeface="+mj-ea"/>
              </a:rPr>
              <a:t>◎ 인지프로그램 </a:t>
            </a:r>
            <a:r>
              <a:rPr lang="en-US" altLang="ko-KR" sz="1000" b="1" dirty="0">
                <a:latin typeface="+mj-ea"/>
                <a:ea typeface="+mj-ea"/>
              </a:rPr>
              <a:t>–  </a:t>
            </a:r>
            <a:r>
              <a:rPr lang="ko-KR" altLang="en-US" sz="1000" b="1" dirty="0">
                <a:latin typeface="+mj-ea"/>
                <a:ea typeface="+mj-ea"/>
              </a:rPr>
              <a:t>노래가사 기억하기</a:t>
            </a:r>
            <a:r>
              <a:rPr lang="en-US" altLang="ko-KR" sz="1000" b="1" dirty="0">
                <a:latin typeface="+mj-ea"/>
                <a:ea typeface="+mj-ea"/>
              </a:rPr>
              <a:t>,  </a:t>
            </a:r>
            <a:r>
              <a:rPr lang="ko-KR" altLang="en-US" sz="1000" b="1" dirty="0">
                <a:latin typeface="+mj-ea"/>
                <a:ea typeface="+mj-ea"/>
              </a:rPr>
              <a:t>노래교실</a:t>
            </a:r>
            <a:r>
              <a:rPr lang="en-US" altLang="ko-KR" sz="1000" b="1" dirty="0">
                <a:latin typeface="+mj-ea"/>
                <a:ea typeface="+mj-ea"/>
              </a:rPr>
              <a:t>,  </a:t>
            </a:r>
            <a:r>
              <a:rPr lang="ko-KR" altLang="en-US" sz="1000" b="1" dirty="0">
                <a:latin typeface="+mj-ea"/>
                <a:ea typeface="+mj-ea"/>
              </a:rPr>
              <a:t>색칠하기</a:t>
            </a:r>
            <a:r>
              <a:rPr lang="en-US" altLang="ko-KR" sz="1000" b="1" dirty="0">
                <a:latin typeface="+mj-ea"/>
                <a:ea typeface="+mj-ea"/>
              </a:rPr>
              <a:t>,</a:t>
            </a:r>
          </a:p>
          <a:p>
            <a:r>
              <a:rPr lang="en-US" altLang="ko-KR" sz="1000" b="1" dirty="0">
                <a:latin typeface="+mj-ea"/>
                <a:ea typeface="+mj-ea"/>
              </a:rPr>
              <a:t>                          </a:t>
            </a:r>
            <a:r>
              <a:rPr lang="ko-KR" altLang="en-US" sz="1000" b="1" dirty="0">
                <a:latin typeface="+mj-ea"/>
                <a:ea typeface="+mj-ea"/>
              </a:rPr>
              <a:t>미술치료</a:t>
            </a:r>
            <a:endParaRPr lang="en-US" altLang="ko-KR" sz="1000" b="1" dirty="0">
              <a:latin typeface="+mj-ea"/>
              <a:ea typeface="+mj-ea"/>
            </a:endParaRPr>
          </a:p>
          <a:p>
            <a:r>
              <a:rPr lang="ko-KR" altLang="en-US" sz="1000" b="1" dirty="0">
                <a:latin typeface="+mj-ea"/>
                <a:ea typeface="+mj-ea"/>
              </a:rPr>
              <a:t>◎ 신체프로그램 </a:t>
            </a:r>
            <a:r>
              <a:rPr lang="en-US" altLang="ko-KR" sz="1000" b="1" dirty="0">
                <a:latin typeface="+mj-ea"/>
                <a:ea typeface="+mj-ea"/>
              </a:rPr>
              <a:t>– </a:t>
            </a:r>
            <a:r>
              <a:rPr lang="ko-KR" altLang="en-US" sz="1000" b="1" dirty="0">
                <a:latin typeface="+mj-ea"/>
                <a:ea typeface="+mj-ea"/>
              </a:rPr>
              <a:t>자석 </a:t>
            </a:r>
            <a:r>
              <a:rPr lang="ko-KR" altLang="en-US" sz="1000" b="1" dirty="0" err="1">
                <a:latin typeface="+mj-ea"/>
                <a:ea typeface="+mj-ea"/>
              </a:rPr>
              <a:t>컬링</a:t>
            </a:r>
            <a:r>
              <a:rPr lang="en-US" altLang="ko-KR" sz="1000" b="1" dirty="0">
                <a:latin typeface="+mj-ea"/>
                <a:ea typeface="+mj-ea"/>
              </a:rPr>
              <a:t>, </a:t>
            </a:r>
            <a:r>
              <a:rPr lang="ko-KR" altLang="en-US" sz="1000" b="1" dirty="0">
                <a:latin typeface="+mj-ea"/>
                <a:ea typeface="+mj-ea"/>
              </a:rPr>
              <a:t>윷놀이</a:t>
            </a:r>
            <a:r>
              <a:rPr lang="en-US" altLang="ko-KR" sz="1000" b="1" dirty="0">
                <a:latin typeface="+mj-ea"/>
                <a:ea typeface="+mj-ea"/>
              </a:rPr>
              <a:t>,  </a:t>
            </a:r>
            <a:r>
              <a:rPr lang="ko-KR" altLang="en-US" sz="1000" b="1" dirty="0">
                <a:latin typeface="+mj-ea"/>
                <a:ea typeface="+mj-ea"/>
              </a:rPr>
              <a:t>볼링</a:t>
            </a:r>
            <a:endParaRPr lang="en-US" altLang="ko-KR" sz="1000" b="1" dirty="0">
              <a:latin typeface="+mj-ea"/>
              <a:ea typeface="+mj-ea"/>
            </a:endParaRPr>
          </a:p>
          <a:p>
            <a:endParaRPr lang="en-US" altLang="ko-KR" sz="1000" b="1" dirty="0">
              <a:latin typeface="+mj-ea"/>
              <a:ea typeface="+mj-ea"/>
            </a:endParaRPr>
          </a:p>
          <a:p>
            <a:r>
              <a:rPr lang="ko-KR" altLang="en-US" sz="1000" b="1" dirty="0">
                <a:latin typeface="+mj-ea"/>
                <a:ea typeface="+mj-ea"/>
              </a:rPr>
              <a:t>◎ 이미용 봉사 </a:t>
            </a:r>
            <a:r>
              <a:rPr lang="en-US" altLang="ko-KR" sz="1000" b="1" dirty="0">
                <a:latin typeface="+mj-ea"/>
                <a:ea typeface="+mj-ea"/>
              </a:rPr>
              <a:t>– </a:t>
            </a:r>
            <a:r>
              <a:rPr lang="ko-KR" altLang="en-US" sz="1000" b="1" dirty="0">
                <a:latin typeface="+mj-ea"/>
                <a:ea typeface="+mj-ea"/>
              </a:rPr>
              <a:t>매주 마지막 주 </a:t>
            </a:r>
            <a:r>
              <a:rPr lang="ko-KR" altLang="en-US" sz="1000" b="1" dirty="0" smtClean="0">
                <a:latin typeface="+mj-ea"/>
                <a:ea typeface="+mj-ea"/>
              </a:rPr>
              <a:t>금요일</a:t>
            </a:r>
            <a:r>
              <a:rPr lang="en-US" altLang="ko-KR" sz="1000" b="1" dirty="0" smtClean="0">
                <a:latin typeface="+mj-ea"/>
                <a:ea typeface="+mj-ea"/>
              </a:rPr>
              <a:t>(</a:t>
            </a:r>
            <a:r>
              <a:rPr lang="ko-KR" altLang="en-US" sz="1000" b="1" dirty="0" smtClean="0">
                <a:latin typeface="+mj-ea"/>
                <a:ea typeface="+mj-ea"/>
              </a:rPr>
              <a:t>코로나</a:t>
            </a:r>
            <a:r>
              <a:rPr lang="en-US" altLang="ko-KR" sz="1000" b="1" dirty="0" smtClean="0">
                <a:latin typeface="+mj-ea"/>
                <a:ea typeface="+mj-ea"/>
              </a:rPr>
              <a:t>19</a:t>
            </a:r>
            <a:r>
              <a:rPr lang="ko-KR" altLang="en-US" sz="1000" b="1" dirty="0" smtClean="0">
                <a:latin typeface="+mj-ea"/>
                <a:ea typeface="+mj-ea"/>
              </a:rPr>
              <a:t>로 미정</a:t>
            </a:r>
            <a:r>
              <a:rPr lang="en-US" altLang="ko-KR" sz="1000" b="1" dirty="0" smtClean="0">
                <a:latin typeface="+mj-ea"/>
                <a:ea typeface="+mj-ea"/>
              </a:rPr>
              <a:t>)</a:t>
            </a:r>
            <a:r>
              <a:rPr lang="ko-KR" altLang="en-US" sz="1000" b="1" dirty="0" smtClean="0">
                <a:latin typeface="+mj-ea"/>
                <a:ea typeface="+mj-ea"/>
              </a:rPr>
              <a:t> </a:t>
            </a:r>
            <a:endParaRPr lang="en-US" altLang="ko-KR" sz="1000" b="1" dirty="0">
              <a:latin typeface="+mj-ea"/>
              <a:ea typeface="+mj-ea"/>
            </a:endParaRPr>
          </a:p>
          <a:p>
            <a:endParaRPr lang="en-US" altLang="ko-KR" sz="1000" b="1" dirty="0">
              <a:latin typeface="+mj-ea"/>
              <a:ea typeface="+mj-ea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6804248" y="226964"/>
            <a:ext cx="21417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b="1" dirty="0">
                <a:latin typeface="MD이솝체" pitchFamily="18" charset="-127"/>
                <a:ea typeface="MD이솝체" pitchFamily="18" charset="-127"/>
              </a:rPr>
              <a:t>발행처 </a:t>
            </a:r>
            <a:r>
              <a:rPr lang="en-US" altLang="ko-KR" sz="1200" b="1" dirty="0">
                <a:latin typeface="MD이솝체" pitchFamily="18" charset="-127"/>
                <a:ea typeface="MD이솝체" pitchFamily="18" charset="-127"/>
              </a:rPr>
              <a:t>: </a:t>
            </a:r>
            <a:r>
              <a:rPr lang="ko-KR" altLang="en-US" sz="1200" b="1" dirty="0">
                <a:latin typeface="MD이솝체" pitchFamily="18" charset="-127"/>
                <a:ea typeface="MD이솝체" pitchFamily="18" charset="-127"/>
              </a:rPr>
              <a:t>효 심 실 버 빌</a:t>
            </a:r>
            <a:endParaRPr lang="en-US" altLang="ko-KR" sz="1200" b="1" dirty="0">
              <a:latin typeface="MD이솝체" pitchFamily="18" charset="-127"/>
              <a:ea typeface="MD이솝체" pitchFamily="18" charset="-127"/>
            </a:endParaRPr>
          </a:p>
          <a:p>
            <a:r>
              <a:rPr lang="ko-KR" altLang="en-US" sz="1200" b="1" dirty="0">
                <a:latin typeface="MD이솝체" pitchFamily="18" charset="-127"/>
                <a:ea typeface="MD이솝체" pitchFamily="18" charset="-127"/>
              </a:rPr>
              <a:t>발행인 </a:t>
            </a:r>
            <a:r>
              <a:rPr lang="en-US" altLang="ko-KR" sz="1200" b="1" dirty="0">
                <a:latin typeface="MD이솝체" pitchFamily="18" charset="-127"/>
                <a:ea typeface="MD이솝체" pitchFamily="18" charset="-127"/>
              </a:rPr>
              <a:t>: </a:t>
            </a:r>
            <a:r>
              <a:rPr lang="ko-KR" altLang="en-US" sz="1200" b="1" dirty="0">
                <a:latin typeface="MD이솝체" pitchFamily="18" charset="-127"/>
                <a:ea typeface="MD이솝체" pitchFamily="18" charset="-127"/>
              </a:rPr>
              <a:t>이지원 원장님</a:t>
            </a:r>
            <a:endParaRPr lang="en-US" altLang="ko-KR" sz="1200" b="1" dirty="0">
              <a:latin typeface="MD이솝체" pitchFamily="18" charset="-127"/>
              <a:ea typeface="MD이솝체" pitchFamily="18" charset="-127"/>
            </a:endParaRPr>
          </a:p>
          <a:p>
            <a:r>
              <a:rPr lang="ko-KR" altLang="en-US" sz="1200" b="1" dirty="0">
                <a:latin typeface="MD이솝체" pitchFamily="18" charset="-127"/>
                <a:ea typeface="MD이솝체" pitchFamily="18" charset="-127"/>
              </a:rPr>
              <a:t>편집인 </a:t>
            </a:r>
            <a:r>
              <a:rPr lang="en-US" altLang="ko-KR" sz="1200" b="1" dirty="0">
                <a:latin typeface="MD이솝체" pitchFamily="18" charset="-127"/>
                <a:ea typeface="MD이솝체" pitchFamily="18" charset="-127"/>
              </a:rPr>
              <a:t>: </a:t>
            </a:r>
            <a:r>
              <a:rPr lang="ko-KR" altLang="en-US" sz="1200" b="1" dirty="0">
                <a:latin typeface="MD이솝체" pitchFamily="18" charset="-127"/>
                <a:ea typeface="MD이솝체" pitchFamily="18" charset="-127"/>
              </a:rPr>
              <a:t>정유화 사회복지사</a:t>
            </a:r>
          </a:p>
        </p:txBody>
      </p:sp>
      <p:sp>
        <p:nvSpPr>
          <p:cNvPr id="30" name="모서리가 둥근 직사각형 29"/>
          <p:cNvSpPr/>
          <p:nvPr/>
        </p:nvSpPr>
        <p:spPr>
          <a:xfrm>
            <a:off x="349079" y="5845598"/>
            <a:ext cx="3168352" cy="549158"/>
          </a:xfrm>
          <a:prstGeom prst="roundRect">
            <a:avLst/>
          </a:prstGeom>
          <a:solidFill>
            <a:srgbClr val="00B050"/>
          </a:solidFill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050" b="1" dirty="0">
                <a:solidFill>
                  <a:schemeClr val="tx1"/>
                </a:solidFill>
                <a:latin typeface="MD이솝체" pitchFamily="18" charset="-127"/>
                <a:ea typeface="MD이솝체" pitchFamily="18" charset="-127"/>
              </a:rPr>
              <a:t>▷ 시 설 입 소 현 황 ◁</a:t>
            </a:r>
            <a:endParaRPr lang="en-US" altLang="ko-KR" sz="1050" b="1" dirty="0">
              <a:solidFill>
                <a:schemeClr val="tx1"/>
              </a:solidFill>
              <a:latin typeface="MD이솝체" pitchFamily="18" charset="-127"/>
              <a:ea typeface="MD이솝체" pitchFamily="18" charset="-127"/>
            </a:endParaRPr>
          </a:p>
          <a:p>
            <a:pPr algn="ctr"/>
            <a:r>
              <a:rPr lang="ko-KR" altLang="en-US" sz="1100" b="1" dirty="0">
                <a:solidFill>
                  <a:schemeClr val="tx1"/>
                </a:solidFill>
                <a:latin typeface="MD이솝체" pitchFamily="18" charset="-127"/>
                <a:ea typeface="MD이솝체" pitchFamily="18" charset="-127"/>
              </a:rPr>
              <a:t>공동생활 </a:t>
            </a:r>
            <a:r>
              <a:rPr lang="en-US" altLang="ko-KR" sz="1100" b="1" dirty="0">
                <a:solidFill>
                  <a:schemeClr val="tx1"/>
                </a:solidFill>
                <a:latin typeface="MD이솝체" pitchFamily="18" charset="-127"/>
                <a:ea typeface="MD이솝체" pitchFamily="18" charset="-127"/>
              </a:rPr>
              <a:t>: 9</a:t>
            </a:r>
            <a:r>
              <a:rPr lang="ko-KR" altLang="en-US" sz="1100" b="1" dirty="0">
                <a:solidFill>
                  <a:schemeClr val="tx1"/>
                </a:solidFill>
                <a:latin typeface="MD이솝체" pitchFamily="18" charset="-127"/>
                <a:ea typeface="MD이솝체" pitchFamily="18" charset="-127"/>
              </a:rPr>
              <a:t>명  주간보호 </a:t>
            </a:r>
            <a:r>
              <a:rPr lang="en-US" altLang="ko-KR" sz="1100" b="1" dirty="0">
                <a:solidFill>
                  <a:schemeClr val="tx1"/>
                </a:solidFill>
                <a:latin typeface="MD이솝체" pitchFamily="18" charset="-127"/>
                <a:ea typeface="MD이솝체" pitchFamily="18" charset="-127"/>
              </a:rPr>
              <a:t>: 5</a:t>
            </a:r>
            <a:r>
              <a:rPr lang="ko-KR" altLang="en-US" sz="1100" b="1" dirty="0">
                <a:solidFill>
                  <a:schemeClr val="tx1"/>
                </a:solidFill>
                <a:latin typeface="MD이솝체" pitchFamily="18" charset="-127"/>
                <a:ea typeface="MD이솝체" pitchFamily="18" charset="-127"/>
              </a:rPr>
              <a:t>명</a:t>
            </a:r>
          </a:p>
        </p:txBody>
      </p:sp>
      <p:sp>
        <p:nvSpPr>
          <p:cNvPr id="18" name="직사각형 17"/>
          <p:cNvSpPr/>
          <p:nvPr/>
        </p:nvSpPr>
        <p:spPr>
          <a:xfrm>
            <a:off x="7428986" y="3043836"/>
            <a:ext cx="1317999" cy="43088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ko-KR" altLang="en-US" sz="11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  <a:latin typeface="MD이솝체" pitchFamily="18" charset="-127"/>
                <a:ea typeface="MD이솝체" pitchFamily="18" charset="-127"/>
              </a:rPr>
              <a:t>노래를 부르며 </a:t>
            </a:r>
            <a:endParaRPr lang="en-US" altLang="ko-KR" sz="11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chemeClr val="accent5">
                  <a:lumMod val="75000"/>
                </a:schemeClr>
              </a:solidFill>
              <a:effectLst>
                <a:reflection blurRad="12700" stA="28000" endPos="45000" dist="1000" dir="5400000" sy="-100000" algn="bl" rotWithShape="0"/>
              </a:effectLst>
              <a:latin typeface="MD이솝체" pitchFamily="18" charset="-127"/>
              <a:ea typeface="MD이솝체" pitchFamily="18" charset="-127"/>
            </a:endParaRPr>
          </a:p>
          <a:p>
            <a:pPr algn="ctr"/>
            <a:r>
              <a:rPr lang="ko-KR" altLang="en-US" sz="11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  <a:latin typeface="MD이솝체" pitchFamily="18" charset="-127"/>
                <a:ea typeface="MD이솝체" pitchFamily="18" charset="-127"/>
              </a:rPr>
              <a:t>건강체조</a:t>
            </a:r>
            <a:endParaRPr lang="ko-KR" altLang="en-US" sz="11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chemeClr val="accent5">
                  <a:lumMod val="75000"/>
                </a:schemeClr>
              </a:solidFill>
              <a:effectLst>
                <a:reflection blurRad="12700" stA="28000" endPos="45000" dist="1000" dir="5400000" sy="-100000" algn="bl" rotWithShape="0"/>
              </a:effectLst>
              <a:latin typeface="MD이솝체" pitchFamily="18" charset="-127"/>
              <a:ea typeface="MD이솝체" pitchFamily="18" charset="-127"/>
            </a:endParaRPr>
          </a:p>
        </p:txBody>
      </p:sp>
      <p:sp>
        <p:nvSpPr>
          <p:cNvPr id="19" name="직사각형 18"/>
          <p:cNvSpPr/>
          <p:nvPr/>
        </p:nvSpPr>
        <p:spPr>
          <a:xfrm>
            <a:off x="5285250" y="2988489"/>
            <a:ext cx="1039067" cy="43088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ko-KR" altLang="en-US" sz="11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  <a:latin typeface="MD이솝체" pitchFamily="18" charset="-127"/>
                <a:ea typeface="MD이솝체" pitchFamily="18" charset="-127"/>
              </a:rPr>
              <a:t>모야</a:t>
            </a:r>
            <a:r>
              <a:rPr lang="en-US" altLang="ko-KR" sz="11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  <a:latin typeface="MD이솝체" pitchFamily="18" charset="-127"/>
                <a:ea typeface="MD이솝체" pitchFamily="18" charset="-127"/>
              </a:rPr>
              <a:t>~</a:t>
            </a:r>
          </a:p>
          <a:p>
            <a:pPr algn="ctr"/>
            <a:r>
              <a:rPr lang="ko-KR" altLang="en-US" sz="11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  <a:latin typeface="MD이솝체" pitchFamily="18" charset="-127"/>
                <a:ea typeface="MD이솝체" pitchFamily="18" charset="-127"/>
              </a:rPr>
              <a:t>신나는 윷놀이</a:t>
            </a:r>
            <a:endParaRPr lang="en-US" altLang="ko-KR" sz="11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chemeClr val="accent5">
                  <a:lumMod val="75000"/>
                </a:schemeClr>
              </a:solidFill>
              <a:effectLst>
                <a:reflection blurRad="12700" stA="28000" endPos="45000" dist="1000" dir="5400000" sy="-100000" algn="bl" rotWithShape="0"/>
              </a:effectLst>
              <a:latin typeface="MD이솝체" pitchFamily="18" charset="-127"/>
              <a:ea typeface="MD이솝체" pitchFamily="18" charset="-127"/>
            </a:endParaRPr>
          </a:p>
        </p:txBody>
      </p:sp>
      <p:pic>
        <p:nvPicPr>
          <p:cNvPr id="8" name="그림 7">
            <a:extLst>
              <a:ext uri="{FF2B5EF4-FFF2-40B4-BE49-F238E27FC236}">
                <a16:creationId xmlns:a16="http://schemas.microsoft.com/office/drawing/2014/main" xmlns="" id="{E43C9ACD-F4DA-4462-96C4-554621EC446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937076" y="3443659"/>
            <a:ext cx="2099420" cy="180517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그림 12">
            <a:extLst>
              <a:ext uri="{FF2B5EF4-FFF2-40B4-BE49-F238E27FC236}">
                <a16:creationId xmlns:a16="http://schemas.microsoft.com/office/drawing/2014/main" xmlns="" id="{D5EE4B68-B3B4-4814-BE38-2EB7FE80D5F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538642" y="1376144"/>
            <a:ext cx="2193597" cy="154413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5" name="그림 14">
            <a:extLst>
              <a:ext uri="{FF2B5EF4-FFF2-40B4-BE49-F238E27FC236}">
                <a16:creationId xmlns:a16="http://schemas.microsoft.com/office/drawing/2014/main" xmlns="" id="{8A276FD1-5092-4F1D-983E-D24E2435ED6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937076" y="1269722"/>
            <a:ext cx="2099420" cy="161688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7" name="그림 16">
            <a:extLst>
              <a:ext uri="{FF2B5EF4-FFF2-40B4-BE49-F238E27FC236}">
                <a16:creationId xmlns:a16="http://schemas.microsoft.com/office/drawing/2014/main" xmlns="" id="{481FB928-1E26-4D33-85EB-C45439AA4B1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442286" y="3438625"/>
            <a:ext cx="2342788" cy="175709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2" name="그림 21">
            <a:extLst>
              <a:ext uri="{FF2B5EF4-FFF2-40B4-BE49-F238E27FC236}">
                <a16:creationId xmlns:a16="http://schemas.microsoft.com/office/drawing/2014/main" xmlns="" id="{A3950667-02B7-4E6D-8C28-4D040477089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xmlns="" r:id="rId7"/>
              </a:ext>
            </a:extLst>
          </a:blip>
          <a:srcRect t="35940" b="35940"/>
          <a:stretch/>
        </p:blipFill>
        <p:spPr>
          <a:xfrm>
            <a:off x="4270392" y="5851188"/>
            <a:ext cx="4675596" cy="814461"/>
          </a:xfrm>
          <a:prstGeom prst="rect">
            <a:avLst/>
          </a:prstGeom>
          <a:effectLst>
            <a:softEdge rad="31750"/>
          </a:effectLst>
        </p:spPr>
      </p:pic>
    </p:spTree>
    <p:extLst>
      <p:ext uri="{BB962C8B-B14F-4D97-AF65-F5344CB8AC3E}">
        <p14:creationId xmlns:p14="http://schemas.microsoft.com/office/powerpoint/2010/main" val="8315833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1815</TotalTime>
  <Words>195</Words>
  <Application>Microsoft Office PowerPoint</Application>
  <PresentationFormat>화면 슬라이드 쇼(4:3)</PresentationFormat>
  <Paragraphs>31</Paragraphs>
  <Slides>1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2" baseType="lpstr">
      <vt:lpstr>Office 테마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Windows 사용자</dc:creator>
  <cp:lastModifiedBy>Windows 사용자</cp:lastModifiedBy>
  <cp:revision>108</cp:revision>
  <cp:lastPrinted>2020-03-05T10:31:52Z</cp:lastPrinted>
  <dcterms:created xsi:type="dcterms:W3CDTF">2020-01-01T06:14:34Z</dcterms:created>
  <dcterms:modified xsi:type="dcterms:W3CDTF">2020-11-05T16:09:40Z</dcterms:modified>
</cp:coreProperties>
</file>