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9144000" cy="6858000" type="screen4x3"/>
  <p:notesSz cx="6888163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xmlns="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0" autoAdjust="0"/>
    <p:restoredTop sz="94660"/>
  </p:normalViewPr>
  <p:slideViewPr>
    <p:cSldViewPr>
      <p:cViewPr>
        <p:scale>
          <a:sx n="75" d="100"/>
          <a:sy n="75" d="100"/>
        </p:scale>
        <p:origin x="-2760" y="-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2835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2835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r">
              <a:defRPr sz="1200"/>
            </a:lvl1pPr>
          </a:lstStyle>
          <a:p>
            <a:fld id="{C9918367-D25D-4E7E-BA52-1E3BC2C50C05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4125"/>
            <a:ext cx="45100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55" tIns="46227" rIns="92455" bIns="4622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823033"/>
            <a:ext cx="5510530" cy="3946119"/>
          </a:xfrm>
          <a:prstGeom prst="rect">
            <a:avLst/>
          </a:prstGeom>
        </p:spPr>
        <p:txBody>
          <a:bodyPr vert="horz" lIns="92455" tIns="46227" rIns="92455" bIns="46227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519055"/>
            <a:ext cx="2984870" cy="502834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699" y="9519055"/>
            <a:ext cx="2984870" cy="502834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r">
              <a:defRPr sz="1200"/>
            </a:lvl1pPr>
          </a:lstStyle>
          <a:p>
            <a:fld id="{473BAF39-3FA8-4683-9FA1-0E24FE72DB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6907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040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13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67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820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833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897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872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9373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0641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84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62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731AB-4F45-4772-97C9-3F7EE42D14A7}" type="datetimeFigureOut">
              <a:rPr lang="ko-KR" altLang="en-US" smtClean="0"/>
              <a:t>2020-12-06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118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https://pixabay.com/ko/illustrations/%EA%BD%83-%EA%BD%83%EC%9E%8E-%EB%B4%84-%EA%BD%83%EC%9D%98-%EC%95%84%ED%8A%B8%EC%9B%8D-2336287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6115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 </a:t>
            </a: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2020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년 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12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월</a:t>
            </a:r>
            <a:r>
              <a:rPr lang="ko-KR" altLang="en-US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 </a:t>
            </a:r>
            <a:r>
              <a:rPr lang="ko-KR" alt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효 심 실 버 빌 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소 식 지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143508" y="686230"/>
            <a:ext cx="5544616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5265189" y="5302124"/>
            <a:ext cx="848309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코로나 </a:t>
            </a:r>
            <a:endParaRPr lang="en-US" altLang="ko-KR" sz="11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MD이솝체" pitchFamily="18" charset="-127"/>
              <a:ea typeface="MD이솝체" pitchFamily="18" charset="-127"/>
            </a:endParaRPr>
          </a:p>
          <a:p>
            <a:pPr algn="ctr"/>
            <a:r>
              <a:rPr lang="ko-KR" altLang="en-US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절대금지</a:t>
            </a:r>
            <a:r>
              <a:rPr lang="en-US" altLang="ko-KR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…</a:t>
            </a:r>
            <a:endParaRPr lang="ko-KR" altLang="en-US" sz="1100" b="1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MD이솝체" pitchFamily="18" charset="-127"/>
              <a:ea typeface="MD이솝체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467057" y="5241923"/>
            <a:ext cx="988806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1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어르신들의 안전을 위해</a:t>
            </a:r>
            <a:endParaRPr lang="en-US" altLang="ko-KR" sz="11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MD이솝체" pitchFamily="18" charset="-127"/>
              <a:ea typeface="MD이솝체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94274" y="1006812"/>
            <a:ext cx="2421020" cy="3693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accent3">
                    <a:lumMod val="50000"/>
                  </a:schemeClr>
                </a:solidFill>
              </a:rPr>
              <a:t>★ </a:t>
            </a:r>
            <a:r>
              <a:rPr lang="en-US" altLang="ko-KR" b="1" dirty="0" smtClean="0">
                <a:solidFill>
                  <a:schemeClr val="accent3">
                    <a:lumMod val="50000"/>
                  </a:schemeClr>
                </a:solidFill>
              </a:rPr>
              <a:t>11 </a:t>
            </a:r>
            <a:r>
              <a:rPr lang="ko-KR" altLang="en-US" b="1" dirty="0">
                <a:solidFill>
                  <a:schemeClr val="accent3">
                    <a:lumMod val="50000"/>
                  </a:schemeClr>
                </a:solidFill>
              </a:rPr>
              <a:t>월 활 동 사 진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4763" y="906656"/>
            <a:ext cx="4006883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latin typeface="+mj-ea"/>
              <a:ea typeface="+mj-ea"/>
            </a:endParaRPr>
          </a:p>
          <a:p>
            <a:pPr fontAlgn="base"/>
            <a:r>
              <a:rPr lang="ko-KR" altLang="en-US" sz="1100" dirty="0"/>
              <a:t>어느덧 </a:t>
            </a:r>
            <a:r>
              <a:rPr lang="en-US" altLang="ko-KR" sz="1100" dirty="0"/>
              <a:t>2020</a:t>
            </a:r>
            <a:r>
              <a:rPr lang="ko-KR" altLang="en-US" sz="1100" dirty="0"/>
              <a:t>년 </a:t>
            </a:r>
            <a:r>
              <a:rPr lang="en-US" altLang="ko-KR" sz="1100" dirty="0"/>
              <a:t>12</a:t>
            </a:r>
            <a:r>
              <a:rPr lang="ko-KR" altLang="en-US" sz="1100" dirty="0"/>
              <a:t>월을 맞이하게 되었습니다</a:t>
            </a:r>
            <a:r>
              <a:rPr lang="en-US" altLang="ko-KR" sz="1100" dirty="0"/>
              <a:t>. </a:t>
            </a:r>
            <a:endParaRPr lang="ko-KR" altLang="en-US" sz="1100" dirty="0"/>
          </a:p>
          <a:p>
            <a:pPr fontAlgn="base"/>
            <a:r>
              <a:rPr lang="ko-KR" altLang="en-US" sz="1100" dirty="0"/>
              <a:t>올해는 참 많은 일이 있었습니다</a:t>
            </a:r>
            <a:r>
              <a:rPr lang="en-US" altLang="ko-KR" sz="1100" dirty="0"/>
              <a:t>. </a:t>
            </a:r>
            <a:endParaRPr lang="ko-KR" altLang="en-US" sz="1100" dirty="0"/>
          </a:p>
          <a:p>
            <a:pPr fontAlgn="base"/>
            <a:r>
              <a:rPr lang="ko-KR" altLang="en-US" sz="1100" dirty="0"/>
              <a:t>힘들고 어려운 시기도 있었지만</a:t>
            </a:r>
            <a:r>
              <a:rPr lang="en-US" altLang="ko-KR" sz="1100" dirty="0"/>
              <a:t>, </a:t>
            </a:r>
            <a:r>
              <a:rPr lang="ko-KR" altLang="en-US" sz="1100" dirty="0"/>
              <a:t>그 시간들을 잘 지나와 이렇게 웃으며 </a:t>
            </a:r>
            <a:r>
              <a:rPr lang="ko-KR" altLang="en-US" sz="1100" dirty="0" smtClean="0"/>
              <a:t>마지막 </a:t>
            </a:r>
            <a:r>
              <a:rPr lang="ko-KR" altLang="en-US" sz="1100" dirty="0"/>
              <a:t>달을 맞이할 수 있음에 감사합니다</a:t>
            </a:r>
            <a:r>
              <a:rPr lang="en-US" altLang="ko-KR" sz="1100" dirty="0"/>
              <a:t>.</a:t>
            </a:r>
            <a:endParaRPr lang="ko-KR" altLang="en-US" sz="1100" dirty="0"/>
          </a:p>
          <a:p>
            <a:pPr fontAlgn="base"/>
            <a:r>
              <a:rPr lang="ko-KR" altLang="en-US" sz="1100" dirty="0" smtClean="0"/>
              <a:t>가족에게 </a:t>
            </a:r>
            <a:r>
              <a:rPr lang="en-US" altLang="ko-KR" sz="1100" dirty="0"/>
              <a:t>2020</a:t>
            </a:r>
            <a:r>
              <a:rPr lang="ko-KR" altLang="en-US" sz="1100" dirty="0"/>
              <a:t>년은 </a:t>
            </a:r>
            <a:r>
              <a:rPr lang="ko-KR" altLang="en-US" sz="1100" dirty="0" smtClean="0"/>
              <a:t>코로나</a:t>
            </a:r>
            <a:r>
              <a:rPr lang="en-US" altLang="ko-KR" sz="1100" dirty="0"/>
              <a:t>19 </a:t>
            </a:r>
            <a:r>
              <a:rPr lang="ko-KR" altLang="en-US" sz="1100" dirty="0"/>
              <a:t>때문에 만남이 자유롭지 못하고</a:t>
            </a:r>
            <a:r>
              <a:rPr lang="en-US" altLang="ko-KR" sz="1100" dirty="0"/>
              <a:t>, </a:t>
            </a:r>
            <a:r>
              <a:rPr lang="ko-KR" altLang="en-US" sz="1100" dirty="0"/>
              <a:t>보고픔을 비대면 면회로 이루어지는 아픈 시간을 통해 오히려 더 애틋함과 사랑을 깊이 느낄 수 있는 시기를 보내며 소소한 일상이 얼마나 감사한 일인지 돌아보게 되는 한 해 였습니다</a:t>
            </a:r>
            <a:r>
              <a:rPr lang="en-US" altLang="ko-KR" sz="1100" dirty="0" smtClean="0"/>
              <a:t>.</a:t>
            </a:r>
          </a:p>
          <a:p>
            <a:pPr fontAlgn="base"/>
            <a:endParaRPr lang="ko-KR" altLang="en-US" sz="1100" dirty="0"/>
          </a:p>
          <a:p>
            <a:pPr fontAlgn="base"/>
            <a:r>
              <a:rPr lang="ko-KR" altLang="en-US" sz="1100" dirty="0" smtClean="0"/>
              <a:t>보고픔을  </a:t>
            </a:r>
            <a:r>
              <a:rPr lang="ko-KR" altLang="en-US" sz="1100" dirty="0"/>
              <a:t>어르신과 함께한 소중한 시간들을 이야기 나누시며 즐거운 추억 여행으로 </a:t>
            </a:r>
            <a:r>
              <a:rPr lang="en-US" altLang="ko-KR" sz="1100" dirty="0"/>
              <a:t>12</a:t>
            </a:r>
            <a:r>
              <a:rPr lang="ko-KR" altLang="en-US" sz="1100" dirty="0"/>
              <a:t>월을 </a:t>
            </a:r>
            <a:r>
              <a:rPr lang="ko-KR" altLang="en-US" sz="1100" dirty="0" smtClean="0"/>
              <a:t>채우며</a:t>
            </a:r>
            <a:r>
              <a:rPr lang="en-US" altLang="ko-KR" sz="1100" dirty="0"/>
              <a:t> </a:t>
            </a:r>
            <a:r>
              <a:rPr lang="en-US" altLang="ko-KR" sz="1100" dirty="0" smtClean="0"/>
              <a:t>2020</a:t>
            </a:r>
            <a:r>
              <a:rPr lang="ko-KR" altLang="en-US" sz="1100" dirty="0"/>
              <a:t>년을 아름답게 마무리 할 수 있도록 더욱 알차고 행복한 시간 보내시기를 바랍니다</a:t>
            </a:r>
            <a:r>
              <a:rPr lang="en-US" altLang="ko-KR" sz="1100" dirty="0" smtClean="0"/>
              <a:t>.</a:t>
            </a:r>
            <a:endParaRPr lang="en-US" altLang="ko-KR" sz="1100" b="1" dirty="0">
              <a:latin typeface="MD이솝체" pitchFamily="18" charset="-127"/>
              <a:ea typeface="MD이솝체" pitchFamily="18" charset="-127"/>
            </a:endParaRPr>
          </a:p>
          <a:p>
            <a:endParaRPr lang="en-US" altLang="ko-KR" sz="1100" b="1" dirty="0">
              <a:latin typeface="MD이솝체" pitchFamily="18" charset="-127"/>
              <a:ea typeface="MD이솝체" pitchFamily="18" charset="-127"/>
            </a:endParaRPr>
          </a:p>
          <a:p>
            <a:endParaRPr lang="en-US" altLang="ko-KR" sz="1100" b="1" dirty="0">
              <a:latin typeface="MD이솝체" pitchFamily="18" charset="-127"/>
              <a:ea typeface="MD이솝체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04248" y="226964"/>
            <a:ext cx="2141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atin typeface="MD이솝체" pitchFamily="18" charset="-127"/>
                <a:ea typeface="MD이솝체" pitchFamily="18" charset="-127"/>
              </a:rPr>
              <a:t>발행처 </a:t>
            </a:r>
            <a:r>
              <a:rPr lang="en-US" altLang="ko-KR" sz="1200" b="1" dirty="0">
                <a:latin typeface="MD이솝체" pitchFamily="18" charset="-127"/>
                <a:ea typeface="MD이솝체" pitchFamily="18" charset="-127"/>
              </a:rPr>
              <a:t>: </a:t>
            </a:r>
            <a:r>
              <a:rPr lang="ko-KR" altLang="en-US" sz="1200" b="1" dirty="0">
                <a:latin typeface="MD이솝체" pitchFamily="18" charset="-127"/>
                <a:ea typeface="MD이솝체" pitchFamily="18" charset="-127"/>
              </a:rPr>
              <a:t>효 심 실 버 빌</a:t>
            </a:r>
            <a:endParaRPr lang="en-US" altLang="ko-KR" sz="1200" b="1" dirty="0">
              <a:latin typeface="MD이솝체" pitchFamily="18" charset="-127"/>
              <a:ea typeface="MD이솝체" pitchFamily="18" charset="-127"/>
            </a:endParaRPr>
          </a:p>
          <a:p>
            <a:r>
              <a:rPr lang="ko-KR" altLang="en-US" sz="1200" b="1" dirty="0">
                <a:latin typeface="MD이솝체" pitchFamily="18" charset="-127"/>
                <a:ea typeface="MD이솝체" pitchFamily="18" charset="-127"/>
              </a:rPr>
              <a:t>발행인 </a:t>
            </a:r>
            <a:r>
              <a:rPr lang="en-US" altLang="ko-KR" sz="1200" b="1" dirty="0">
                <a:latin typeface="MD이솝체" pitchFamily="18" charset="-127"/>
                <a:ea typeface="MD이솝체" pitchFamily="18" charset="-127"/>
              </a:rPr>
              <a:t>: </a:t>
            </a:r>
            <a:r>
              <a:rPr lang="ko-KR" altLang="en-US" sz="1200" b="1" dirty="0">
                <a:latin typeface="MD이솝체" pitchFamily="18" charset="-127"/>
                <a:ea typeface="MD이솝체" pitchFamily="18" charset="-127"/>
              </a:rPr>
              <a:t>이지원 원장님</a:t>
            </a:r>
            <a:endParaRPr lang="en-US" altLang="ko-KR" sz="1200" b="1" dirty="0">
              <a:latin typeface="MD이솝체" pitchFamily="18" charset="-127"/>
              <a:ea typeface="MD이솝체" pitchFamily="18" charset="-127"/>
            </a:endParaRPr>
          </a:p>
          <a:p>
            <a:r>
              <a:rPr lang="ko-KR" altLang="en-US" sz="1200" b="1" dirty="0">
                <a:latin typeface="MD이솝체" pitchFamily="18" charset="-127"/>
                <a:ea typeface="MD이솝체" pitchFamily="18" charset="-127"/>
              </a:rPr>
              <a:t>편집인 </a:t>
            </a:r>
            <a:r>
              <a:rPr lang="en-US" altLang="ko-KR" sz="1200" b="1" dirty="0">
                <a:latin typeface="MD이솝체" pitchFamily="18" charset="-127"/>
                <a:ea typeface="MD이솝체" pitchFamily="18" charset="-127"/>
              </a:rPr>
              <a:t>: </a:t>
            </a:r>
            <a:r>
              <a:rPr lang="ko-KR" altLang="en-US" sz="1200" b="1" dirty="0">
                <a:latin typeface="MD이솝체" pitchFamily="18" charset="-127"/>
                <a:ea typeface="MD이솝체" pitchFamily="18" charset="-127"/>
              </a:rPr>
              <a:t>정유화 사회복지사</a:t>
            </a:r>
          </a:p>
        </p:txBody>
      </p:sp>
      <p:sp>
        <p:nvSpPr>
          <p:cNvPr id="30" name="모서리가 둥근 직사각형 29"/>
          <p:cNvSpPr/>
          <p:nvPr/>
        </p:nvSpPr>
        <p:spPr>
          <a:xfrm>
            <a:off x="349079" y="5845598"/>
            <a:ext cx="3168352" cy="549158"/>
          </a:xfrm>
          <a:prstGeom prst="roundRect">
            <a:avLst/>
          </a:prstGeom>
          <a:solidFill>
            <a:srgbClr val="00B05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  <a:latin typeface="MD이솝체" pitchFamily="18" charset="-127"/>
                <a:ea typeface="MD이솝체" pitchFamily="18" charset="-127"/>
              </a:rPr>
              <a:t>▷ 시 설 입 소 현 황 ◁</a:t>
            </a:r>
            <a:endParaRPr lang="en-US" altLang="ko-KR" sz="1050" b="1" dirty="0">
              <a:solidFill>
                <a:schemeClr val="tx1"/>
              </a:solidFill>
              <a:latin typeface="MD이솝체" pitchFamily="18" charset="-127"/>
              <a:ea typeface="MD이솝체" pitchFamily="18" charset="-127"/>
            </a:endParaRP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MD이솝체" pitchFamily="18" charset="-127"/>
                <a:ea typeface="MD이솝체" pitchFamily="18" charset="-127"/>
              </a:rPr>
              <a:t>공동생활 </a:t>
            </a:r>
            <a:r>
              <a:rPr lang="en-US" altLang="ko-KR" sz="1100" b="1" dirty="0">
                <a:solidFill>
                  <a:schemeClr val="tx1"/>
                </a:solidFill>
                <a:latin typeface="MD이솝체" pitchFamily="18" charset="-127"/>
                <a:ea typeface="MD이솝체" pitchFamily="18" charset="-127"/>
              </a:rPr>
              <a:t>: 9</a:t>
            </a:r>
            <a:r>
              <a:rPr lang="ko-KR" altLang="en-US" sz="1100" b="1" dirty="0">
                <a:solidFill>
                  <a:schemeClr val="tx1"/>
                </a:solidFill>
                <a:latin typeface="MD이솝체" pitchFamily="18" charset="-127"/>
                <a:ea typeface="MD이솝체" pitchFamily="18" charset="-127"/>
              </a:rPr>
              <a:t>명  주간보호 </a:t>
            </a:r>
            <a:r>
              <a:rPr lang="en-US" altLang="ko-KR" sz="1100" b="1" dirty="0">
                <a:solidFill>
                  <a:schemeClr val="tx1"/>
                </a:solidFill>
                <a:latin typeface="MD이솝체" pitchFamily="18" charset="-127"/>
                <a:ea typeface="MD이솝체" pitchFamily="18" charset="-127"/>
              </a:rPr>
              <a:t>: 5</a:t>
            </a:r>
            <a:r>
              <a:rPr lang="ko-KR" altLang="en-US" sz="1100" b="1" dirty="0">
                <a:solidFill>
                  <a:schemeClr val="tx1"/>
                </a:solidFill>
                <a:latin typeface="MD이솝체" pitchFamily="18" charset="-127"/>
                <a:ea typeface="MD이솝체" pitchFamily="18" charset="-127"/>
              </a:rPr>
              <a:t>명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428986" y="3043836"/>
            <a:ext cx="1317999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스트라이크를 </a:t>
            </a:r>
            <a:endParaRPr lang="en-US" altLang="ko-KR" sz="11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MD이솝체" pitchFamily="18" charset="-127"/>
              <a:ea typeface="MD이솝체" pitchFamily="18" charset="-127"/>
            </a:endParaRPr>
          </a:p>
          <a:p>
            <a:pPr algn="ctr"/>
            <a:r>
              <a:rPr lang="ko-KR" altLang="en-US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향해 </a:t>
            </a:r>
            <a:r>
              <a:rPr lang="en-US" altLang="ko-KR" sz="11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~</a:t>
            </a:r>
            <a:endParaRPr lang="ko-KR" alt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MD이솝체" pitchFamily="18" charset="-127"/>
              <a:ea typeface="MD이솝체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285250" y="2988489"/>
            <a:ext cx="1039067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1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손재주 가득 미적 감각을</a:t>
            </a:r>
            <a:r>
              <a:rPr lang="en-US" altLang="ko-KR" sz="1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…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E43C9ACD-F4DA-4462-96C4-554621EC44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63359" y="3420854"/>
            <a:ext cx="1725065" cy="2021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D5EE4B68-B3B4-4814-BE38-2EB7FE80D5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74" y="1376144"/>
            <a:ext cx="2137965" cy="1510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8A276FD1-5092-4F1D-983E-D24E2435ED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44199" y="1347240"/>
            <a:ext cx="1536450" cy="1594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481FB928-1E26-4D33-85EB-C45439AA4B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81173" y="3414908"/>
            <a:ext cx="1798265" cy="1855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A3950667-02B7-4E6D-8C28-4D04047708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rcRect t="35940" b="35940"/>
          <a:stretch/>
        </p:blipFill>
        <p:spPr>
          <a:xfrm>
            <a:off x="4270392" y="5851188"/>
            <a:ext cx="4675596" cy="81446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1" name="TextBox 20"/>
          <p:cNvSpPr txBox="1"/>
          <p:nvPr/>
        </p:nvSpPr>
        <p:spPr>
          <a:xfrm>
            <a:off x="349079" y="3568923"/>
            <a:ext cx="2421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★ 이 달 의 행 사 안 내 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9863" y="3887706"/>
            <a:ext cx="400688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ko-KR" altLang="en-US" sz="1100" dirty="0">
                <a:latin typeface="+mn-ea"/>
              </a:rPr>
              <a:t>인지프로그램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노래가사기억하기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미술치료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색칠하기</a:t>
            </a:r>
            <a:r>
              <a:rPr lang="en-US" altLang="ko-KR" sz="1100" dirty="0">
                <a:latin typeface="+mn-ea"/>
              </a:rPr>
              <a:t>,</a:t>
            </a:r>
          </a:p>
          <a:p>
            <a:r>
              <a:rPr lang="en-US" altLang="ko-KR" sz="1100" dirty="0">
                <a:latin typeface="+mn-ea"/>
              </a:rPr>
              <a:t>   </a:t>
            </a:r>
            <a:r>
              <a:rPr lang="ko-KR" altLang="en-US" sz="1100" dirty="0">
                <a:latin typeface="+mn-ea"/>
              </a:rPr>
              <a:t>화투치기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기억회상하기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그림</a:t>
            </a:r>
            <a:r>
              <a:rPr lang="en-US" altLang="ko-KR" sz="1100" dirty="0">
                <a:latin typeface="+mn-ea"/>
              </a:rPr>
              <a:t>,</a:t>
            </a:r>
            <a:r>
              <a:rPr lang="ko-KR" altLang="en-US" sz="1100" dirty="0" smtClean="0">
                <a:latin typeface="+mn-ea"/>
              </a:rPr>
              <a:t>숫자 맞추기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smtClean="0">
                <a:latin typeface="+mn-ea"/>
              </a:rPr>
              <a:t>퍼즐 맞추기           </a:t>
            </a:r>
            <a:endParaRPr lang="en-US" altLang="ko-KR" sz="1100" dirty="0" smtClean="0">
              <a:latin typeface="+mn-ea"/>
            </a:endParaRPr>
          </a:p>
          <a:p>
            <a:r>
              <a:rPr lang="en-US" altLang="ko-KR" sz="1100" dirty="0">
                <a:latin typeface="+mn-ea"/>
              </a:rPr>
              <a:t> </a:t>
            </a:r>
            <a:r>
              <a:rPr lang="en-US" altLang="ko-KR" sz="1100" dirty="0" smtClean="0">
                <a:latin typeface="+mn-ea"/>
              </a:rPr>
              <a:t>  </a:t>
            </a:r>
            <a:r>
              <a:rPr lang="ko-KR" altLang="en-US" sz="1100" dirty="0" smtClean="0">
                <a:latin typeface="+mn-ea"/>
              </a:rPr>
              <a:t>사회적응 프로그램</a:t>
            </a:r>
            <a:r>
              <a:rPr lang="en-US" altLang="ko-KR" sz="1100" dirty="0" smtClean="0">
                <a:latin typeface="+mn-ea"/>
              </a:rPr>
              <a:t>(</a:t>
            </a:r>
            <a:r>
              <a:rPr lang="en-US" altLang="ko-KR" sz="1100" dirty="0" err="1" smtClean="0">
                <a:latin typeface="+mn-ea"/>
              </a:rPr>
              <a:t>tv</a:t>
            </a:r>
            <a:r>
              <a:rPr lang="ko-KR" altLang="en-US" sz="1100" dirty="0" smtClean="0">
                <a:latin typeface="+mn-ea"/>
              </a:rPr>
              <a:t>뉴스보기</a:t>
            </a:r>
            <a:r>
              <a:rPr lang="en-US" altLang="ko-KR" sz="1100" dirty="0" smtClean="0">
                <a:latin typeface="+mn-ea"/>
              </a:rPr>
              <a:t>)</a:t>
            </a:r>
            <a:endParaRPr lang="en-US" altLang="ko-KR" sz="1100" dirty="0">
              <a:latin typeface="+mn-ea"/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ko-KR" altLang="en-US" sz="1100" dirty="0" smtClean="0">
                <a:latin typeface="+mn-ea"/>
              </a:rPr>
              <a:t>신체프로그램 </a:t>
            </a:r>
            <a:r>
              <a:rPr lang="en-US" altLang="ko-KR" sz="1100" dirty="0">
                <a:latin typeface="+mn-ea"/>
              </a:rPr>
              <a:t>– </a:t>
            </a:r>
            <a:r>
              <a:rPr lang="en-US" altLang="ko-KR" sz="1100" dirty="0" smtClean="0">
                <a:latin typeface="+mn-ea"/>
              </a:rPr>
              <a:t> </a:t>
            </a:r>
            <a:r>
              <a:rPr lang="ko-KR" altLang="en-US" sz="1100" dirty="0" smtClean="0">
                <a:latin typeface="+mn-ea"/>
              </a:rPr>
              <a:t>자석 </a:t>
            </a:r>
            <a:r>
              <a:rPr lang="ko-KR" altLang="en-US" sz="1100" dirty="0" err="1">
                <a:latin typeface="+mn-ea"/>
              </a:rPr>
              <a:t>컬링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윷놀이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 smtClean="0">
                <a:latin typeface="+mn-ea"/>
              </a:rPr>
              <a:t>볼링</a:t>
            </a:r>
            <a:endParaRPr lang="en-US" altLang="ko-KR" sz="1100" dirty="0" smtClean="0">
              <a:latin typeface="+mn-ea"/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ko-KR" altLang="en-US" sz="1100" dirty="0" smtClean="0">
                <a:latin typeface="+mn-ea"/>
              </a:rPr>
              <a:t>매주 목 요일 </a:t>
            </a:r>
            <a:r>
              <a:rPr lang="en-US" altLang="ko-KR" sz="1100" dirty="0" smtClean="0">
                <a:latin typeface="+mn-ea"/>
              </a:rPr>
              <a:t>– </a:t>
            </a:r>
            <a:r>
              <a:rPr lang="ko-KR" altLang="en-US" sz="1100" dirty="0" smtClean="0">
                <a:latin typeface="+mn-ea"/>
              </a:rPr>
              <a:t>전체 목욕</a:t>
            </a:r>
            <a:endParaRPr lang="en-US" altLang="ko-KR" sz="1100" dirty="0">
              <a:latin typeface="+mn-ea"/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ko-KR" altLang="en-US" sz="1100" dirty="0" smtClean="0">
                <a:latin typeface="+mn-ea"/>
              </a:rPr>
              <a:t>이미용 </a:t>
            </a:r>
            <a:r>
              <a:rPr lang="ko-KR" altLang="en-US" sz="1100" dirty="0">
                <a:latin typeface="+mn-ea"/>
              </a:rPr>
              <a:t>봉사 </a:t>
            </a:r>
            <a:r>
              <a:rPr lang="en-US" altLang="ko-KR" sz="1100" dirty="0">
                <a:latin typeface="+mn-ea"/>
              </a:rPr>
              <a:t>– </a:t>
            </a:r>
            <a:r>
              <a:rPr lang="ko-KR" altLang="en-US" sz="1100" dirty="0">
                <a:latin typeface="+mn-ea"/>
              </a:rPr>
              <a:t>매주 마지막 주 금요일 </a:t>
            </a:r>
            <a:endParaRPr lang="en-US" altLang="ko-KR" sz="1100" dirty="0">
              <a:latin typeface="+mn-ea"/>
            </a:endParaRPr>
          </a:p>
          <a:p>
            <a:pPr marL="171450" indent="-171450">
              <a:buFont typeface="Wingdings" pitchFamily="2" charset="2"/>
              <a:buChar char="Ø"/>
            </a:pPr>
            <a:r>
              <a:rPr lang="en-US" altLang="ko-KR" sz="1100" dirty="0" smtClean="0">
                <a:latin typeface="+mn-ea"/>
              </a:rPr>
              <a:t>(</a:t>
            </a:r>
            <a:r>
              <a:rPr lang="ko-KR" altLang="en-US" sz="1100" dirty="0">
                <a:latin typeface="+mn-ea"/>
              </a:rPr>
              <a:t>코로나</a:t>
            </a:r>
            <a:r>
              <a:rPr lang="en-US" altLang="ko-KR" sz="1100" dirty="0">
                <a:latin typeface="+mn-ea"/>
              </a:rPr>
              <a:t>19</a:t>
            </a:r>
            <a:r>
              <a:rPr lang="ko-KR" altLang="en-US" sz="1100" dirty="0">
                <a:latin typeface="+mn-ea"/>
              </a:rPr>
              <a:t>로 미 예정</a:t>
            </a:r>
            <a:r>
              <a:rPr lang="en-US" altLang="ko-KR" sz="1100" dirty="0" smtClean="0">
                <a:latin typeface="+mn-ea"/>
              </a:rPr>
              <a:t>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ko-KR" altLang="en-US" sz="1100" dirty="0" smtClean="0">
                <a:latin typeface="+mn-ea"/>
              </a:rPr>
              <a:t>생신잔치 </a:t>
            </a:r>
            <a:r>
              <a:rPr lang="en-US" altLang="ko-KR" sz="1100" dirty="0" smtClean="0">
                <a:latin typeface="+mn-ea"/>
              </a:rPr>
              <a:t>–(</a:t>
            </a:r>
            <a:r>
              <a:rPr lang="ko-KR" altLang="en-US" sz="1100" dirty="0" err="1" smtClean="0">
                <a:latin typeface="+mn-ea"/>
              </a:rPr>
              <a:t>김옥자어르신</a:t>
            </a:r>
            <a:r>
              <a:rPr lang="en-US" altLang="ko-KR" sz="1100" dirty="0" smtClean="0">
                <a:latin typeface="+mn-ea"/>
              </a:rPr>
              <a:t>, </a:t>
            </a:r>
            <a:r>
              <a:rPr lang="ko-KR" altLang="en-US" sz="1100" dirty="0" err="1" smtClean="0">
                <a:latin typeface="+mn-ea"/>
              </a:rPr>
              <a:t>황동연어르신</a:t>
            </a:r>
            <a:r>
              <a:rPr lang="en-US" altLang="ko-KR" sz="1100" dirty="0" smtClean="0">
                <a:latin typeface="+mn-ea"/>
              </a:rPr>
              <a:t>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ko-KR" altLang="en-US" sz="1100" dirty="0" smtClean="0">
                <a:latin typeface="+mn-ea"/>
              </a:rPr>
              <a:t>코로나</a:t>
            </a:r>
            <a:r>
              <a:rPr lang="en-US" altLang="ko-KR" sz="1100" dirty="0">
                <a:latin typeface="+mn-ea"/>
              </a:rPr>
              <a:t>19</a:t>
            </a:r>
            <a:r>
              <a:rPr lang="ko-KR" altLang="en-US" sz="1100" dirty="0">
                <a:latin typeface="+mn-ea"/>
              </a:rPr>
              <a:t>로 인해 가족초대가 어쩔 수 없이 불가하여 요양원 내 가족들이랑  생신잔치 하시게 </a:t>
            </a:r>
            <a:r>
              <a:rPr lang="ko-KR" altLang="en-US" sz="1100" dirty="0" smtClean="0">
                <a:latin typeface="+mn-ea"/>
              </a:rPr>
              <a:t>됨</a:t>
            </a:r>
            <a:endParaRPr lang="en-US" altLang="ko-KR" sz="11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3158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1891</TotalTime>
  <Words>158</Words>
  <Application>Microsoft Office PowerPoint</Application>
  <PresentationFormat>화면 슬라이드 쇼(4:3)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115</cp:revision>
  <cp:lastPrinted>2020-12-03T09:54:36Z</cp:lastPrinted>
  <dcterms:created xsi:type="dcterms:W3CDTF">2020-01-01T06:14:34Z</dcterms:created>
  <dcterms:modified xsi:type="dcterms:W3CDTF">2020-12-06T11:53:33Z</dcterms:modified>
</cp:coreProperties>
</file>