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21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72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40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04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98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34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75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60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80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01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33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1FC4A-ACAE-441B-BD4B-E484053C1196}" type="datetimeFigureOut">
              <a:rPr lang="ko-KR" altLang="en-US" smtClean="0"/>
              <a:t>2019-12-26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85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2019-11-19T08:30:58Z</dcterms:created>
  <dcterms:modified xsi:type="dcterms:W3CDTF">2019-12-26T08:50:22Z</dcterms:modified>
</cp:coreProperties>
</file>