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686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46" y="5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F79C5-26AE-4591-A0EE-C53238871AB5}" type="datetimeFigureOut">
              <a:rPr lang="ko-KR" altLang="en-US" smtClean="0"/>
              <a:t>2021-02-24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01290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A8B05-4F38-4B54-A67A-2F81B20FD0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87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4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2021-02-24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43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2021-02-24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9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2021-02-24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55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2021-02-24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2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2021-02-24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9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2021-02-24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9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2021-02-24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61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2021-02-24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53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2021-02-24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4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2021-02-24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116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2021-02-24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42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9007-130E-4D3F-B73A-E8797BA2512A}" type="datetimeFigureOut">
              <a:rPr lang="ko-KR" altLang="en-US" smtClean="0"/>
              <a:t>2021-02-24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6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68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46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9144000" cy="688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90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0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86"/>
            <a:ext cx="9160305" cy="68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8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</Words>
  <Application>Microsoft Office PowerPoint</Application>
  <PresentationFormat>화면 슬라이드 쇼(4:3)</PresentationFormat>
  <Paragraphs>1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PowerUser</cp:lastModifiedBy>
  <cp:revision>3</cp:revision>
  <cp:lastPrinted>2015-03-03T06:24:27Z</cp:lastPrinted>
  <dcterms:created xsi:type="dcterms:W3CDTF">2015-03-03T05:57:27Z</dcterms:created>
  <dcterms:modified xsi:type="dcterms:W3CDTF">2021-02-24T09:18:59Z</dcterms:modified>
</cp:coreProperties>
</file>