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3" r:id="rId17"/>
    <p:sldId id="271" r:id="rId18"/>
    <p:sldId id="272" r:id="rId19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1D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00" d="100"/>
          <a:sy n="100" d="100"/>
        </p:scale>
        <p:origin x="-294" y="-14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6FB5A0-AC8F-4F05-9852-D46616082917}" type="datetimeFigureOut">
              <a:rPr lang="ko-KR" altLang="en-US" smtClean="0"/>
              <a:t>2016-05-04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4F59E3-C7DF-4C74-B6D8-07EC3ED5E5B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63432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6FB5A0-AC8F-4F05-9852-D46616082917}" type="datetimeFigureOut">
              <a:rPr lang="ko-KR" altLang="en-US" smtClean="0"/>
              <a:t>2016-05-04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4F59E3-C7DF-4C74-B6D8-07EC3ED5E5B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592912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6FB5A0-AC8F-4F05-9852-D46616082917}" type="datetimeFigureOut">
              <a:rPr lang="ko-KR" altLang="en-US" smtClean="0"/>
              <a:t>2016-05-04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4F59E3-C7DF-4C74-B6D8-07EC3ED5E5B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897117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6FB5A0-AC8F-4F05-9852-D46616082917}" type="datetimeFigureOut">
              <a:rPr lang="ko-KR" altLang="en-US" smtClean="0"/>
              <a:t>2016-05-04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4F59E3-C7DF-4C74-B6D8-07EC3ED5E5B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322265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6FB5A0-AC8F-4F05-9852-D46616082917}" type="datetimeFigureOut">
              <a:rPr lang="ko-KR" altLang="en-US" smtClean="0"/>
              <a:t>2016-05-04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4F59E3-C7DF-4C74-B6D8-07EC3ED5E5B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417993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6FB5A0-AC8F-4F05-9852-D46616082917}" type="datetimeFigureOut">
              <a:rPr lang="ko-KR" altLang="en-US" smtClean="0"/>
              <a:t>2016-05-04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4F59E3-C7DF-4C74-B6D8-07EC3ED5E5B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736827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6FB5A0-AC8F-4F05-9852-D46616082917}" type="datetimeFigureOut">
              <a:rPr lang="ko-KR" altLang="en-US" smtClean="0"/>
              <a:t>2016-05-04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4F59E3-C7DF-4C74-B6D8-07EC3ED5E5B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526431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6FB5A0-AC8F-4F05-9852-D46616082917}" type="datetimeFigureOut">
              <a:rPr lang="ko-KR" altLang="en-US" smtClean="0"/>
              <a:t>2016-05-04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4F59E3-C7DF-4C74-B6D8-07EC3ED5E5B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881435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6FB5A0-AC8F-4F05-9852-D46616082917}" type="datetimeFigureOut">
              <a:rPr lang="ko-KR" altLang="en-US" smtClean="0"/>
              <a:t>2016-05-04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4F59E3-C7DF-4C74-B6D8-07EC3ED5E5B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482014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6FB5A0-AC8F-4F05-9852-D46616082917}" type="datetimeFigureOut">
              <a:rPr lang="ko-KR" altLang="en-US" smtClean="0"/>
              <a:t>2016-05-04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4F59E3-C7DF-4C74-B6D8-07EC3ED5E5B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346128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6FB5A0-AC8F-4F05-9852-D46616082917}" type="datetimeFigureOut">
              <a:rPr lang="ko-KR" altLang="en-US" smtClean="0"/>
              <a:t>2016-05-04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4F59E3-C7DF-4C74-B6D8-07EC3ED5E5B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800362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6FB5A0-AC8F-4F05-9852-D46616082917}" type="datetimeFigureOut">
              <a:rPr lang="ko-KR" altLang="en-US" smtClean="0"/>
              <a:t>2016-05-04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4F59E3-C7DF-4C74-B6D8-07EC3ED5E5B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217804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8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592" y="0"/>
            <a:ext cx="5081648" cy="68650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20272" y="78412"/>
            <a:ext cx="1944216" cy="5084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2919" b="96928" l="2242" r="97160">
                        <a14:foregroundMark x1="16143" y1="13210" x2="16143" y2="13210"/>
                        <a14:foregroundMark x1="29297" y1="6759" x2="29297" y2="6759"/>
                        <a14:foregroundMark x1="32436" y1="9985" x2="32436" y2="9985"/>
                        <a14:foregroundMark x1="27205" y1="21813" x2="27205" y2="21813"/>
                        <a14:foregroundMark x1="39312" y1="12903" x2="39312" y2="12903"/>
                        <a14:foregroundMark x1="45889" y1="17819" x2="45889" y2="17819"/>
                        <a14:foregroundMark x1="46936" y1="12442" x2="46936" y2="12442"/>
                        <a14:foregroundMark x1="27952" y1="11367" x2="27952" y2="11367"/>
                        <a14:foregroundMark x1="54559" y1="9217" x2="54559" y2="9217"/>
                        <a14:foregroundMark x1="77130" y1="25960" x2="77130" y2="25960"/>
                        <a14:foregroundMark x1="91330" y1="32104" x2="91330" y2="32104"/>
                        <a14:foregroundMark x1="91629" y1="44854" x2="91629" y2="44854"/>
                        <a14:foregroundMark x1="92078" y1="82335" x2="92078" y2="82335"/>
                        <a14:foregroundMark x1="93124" y1="92934" x2="93124" y2="92934"/>
                        <a14:foregroundMark x1="92676" y1="78341" x2="92676" y2="78341"/>
                        <a14:foregroundMark x1="86547" y1="75115" x2="86547" y2="75115"/>
                        <a14:foregroundMark x1="68460" y1="74808" x2="68460" y2="74808"/>
                        <a14:foregroundMark x1="57997" y1="75115" x2="57997" y2="75115"/>
                        <a14:foregroundMark x1="63976" y1="57296" x2="63976" y2="57296"/>
                        <a14:foregroundMark x1="50374" y1="54531" x2="50374" y2="54531"/>
                        <a14:foregroundMark x1="43797" y1="57296" x2="43797" y2="57296"/>
                        <a14:foregroundMark x1="45291" y1="68356" x2="45291" y2="68356"/>
                        <a14:foregroundMark x1="34081" y1="54839" x2="34081" y2="54839"/>
                        <a14:foregroundMark x1="20329" y1="54224" x2="20329" y2="54224"/>
                        <a14:foregroundMark x1="14350" y1="53763" x2="14350" y2="53763"/>
                        <a14:foregroundMark x1="18236" y1="64516" x2="18236" y2="6451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9039" y="1721445"/>
            <a:ext cx="3456384" cy="33633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662671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3815" y="1772816"/>
            <a:ext cx="7272808" cy="50798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3688" y="116632"/>
            <a:ext cx="5181600" cy="1028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6217"/>
          <a:stretch/>
        </p:blipFill>
        <p:spPr bwMode="auto">
          <a:xfrm>
            <a:off x="807381" y="1336594"/>
            <a:ext cx="7305675" cy="11970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351162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751"/>
          <a:stretch/>
        </p:blipFill>
        <p:spPr bwMode="auto">
          <a:xfrm>
            <a:off x="1557189" y="20394"/>
            <a:ext cx="6048672" cy="21844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72408" y="2348880"/>
            <a:ext cx="6599183" cy="4086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118246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2" y="866775"/>
            <a:ext cx="8772525" cy="5124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361798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29197" y="8195"/>
            <a:ext cx="5904656" cy="21585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49028" y="2320632"/>
            <a:ext cx="6664993" cy="40606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732630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" b="39561"/>
          <a:stretch/>
        </p:blipFill>
        <p:spPr bwMode="auto">
          <a:xfrm>
            <a:off x="322" y="1196752"/>
            <a:ext cx="8886825" cy="33215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1296" y="2060848"/>
            <a:ext cx="8524875" cy="2457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907654"/>
            <a:ext cx="8524875" cy="2457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265721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1680" y="10716"/>
            <a:ext cx="5688632" cy="21282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49028" y="2204864"/>
            <a:ext cx="6364714" cy="45150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828005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9203" y="981075"/>
            <a:ext cx="8810625" cy="4895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144479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3763" y="23242"/>
            <a:ext cx="6072573" cy="23446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08551" y="2397409"/>
            <a:ext cx="6654887" cy="43439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42078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4089" y="1395413"/>
            <a:ext cx="8753475" cy="4067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135441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21987" y="4961"/>
            <a:ext cx="5777742" cy="24810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Picture 4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083"/>
          <a:stretch/>
        </p:blipFill>
        <p:spPr bwMode="auto">
          <a:xfrm>
            <a:off x="1171907" y="2486025"/>
            <a:ext cx="6784469" cy="4371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97036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762" y="966788"/>
            <a:ext cx="8791575" cy="4924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086024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70334" y="10716"/>
            <a:ext cx="5953994" cy="20813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48866" y="2270547"/>
            <a:ext cx="6646268" cy="281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849235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885" y="1619250"/>
            <a:ext cx="8677275" cy="3619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159600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1407" y="807514"/>
            <a:ext cx="4381500" cy="19014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4340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6413" y="260648"/>
            <a:ext cx="5591175" cy="676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4343" name="Picture 7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3076" y="2564904"/>
            <a:ext cx="8001372" cy="38547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312061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8150" y="1057798"/>
            <a:ext cx="8796338" cy="47385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6867125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8281" y="1556792"/>
            <a:ext cx="8258175" cy="3390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967836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96" y="476672"/>
            <a:ext cx="9059446" cy="57769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35496" y="6409213"/>
            <a:ext cx="497136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 smtClean="0"/>
              <a:t>출처</a:t>
            </a:r>
            <a:r>
              <a:rPr lang="en-US" altLang="ko-KR" dirty="0" smtClean="0"/>
              <a:t>: </a:t>
            </a:r>
            <a:r>
              <a:rPr lang="ko-KR" altLang="en-US" dirty="0" smtClean="0"/>
              <a:t>노인보호전문기관 </a:t>
            </a:r>
            <a:r>
              <a:rPr lang="en-US" altLang="ko-KR" dirty="0"/>
              <a:t>http://noinboho.or.kr/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8448096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66</TotalTime>
  <Words>7</Words>
  <Application>Microsoft Office PowerPoint</Application>
  <PresentationFormat>화면 슬라이드 쇼(4:3)</PresentationFormat>
  <Paragraphs>1</Paragraphs>
  <Slides>18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18</vt:i4>
      </vt:variant>
    </vt:vector>
  </HeadingPairs>
  <TitlesOfParts>
    <vt:vector size="19" baseType="lpstr"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b</dc:creator>
  <cp:lastModifiedBy>b</cp:lastModifiedBy>
  <cp:revision>7</cp:revision>
  <dcterms:created xsi:type="dcterms:W3CDTF">2016-04-14T04:46:14Z</dcterms:created>
  <dcterms:modified xsi:type="dcterms:W3CDTF">2016-05-04T06:13:42Z</dcterms:modified>
</cp:coreProperties>
</file>